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1015" r:id="rId3"/>
    <p:sldId id="1000" r:id="rId5"/>
    <p:sldId id="937" r:id="rId6"/>
    <p:sldId id="971" r:id="rId7"/>
    <p:sldId id="1014" r:id="rId8"/>
    <p:sldId id="993" r:id="rId9"/>
    <p:sldId id="974" r:id="rId10"/>
    <p:sldId id="998" r:id="rId11"/>
    <p:sldId id="972" r:id="rId12"/>
    <p:sldId id="973" r:id="rId13"/>
    <p:sldId id="997" r:id="rId14"/>
    <p:sldId id="976" r:id="rId15"/>
    <p:sldId id="977" r:id="rId16"/>
    <p:sldId id="978" r:id="rId17"/>
    <p:sldId id="1042" r:id="rId18"/>
  </p:sldIdLst>
  <p:sldSz cx="12196445"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BC"/>
    <a:srgbClr val="F8F8F8"/>
    <a:srgbClr val="EAEAEA"/>
    <a:srgbClr val="DDDDDD"/>
    <a:srgbClr val="0DC2D5"/>
    <a:srgbClr val="17DCF1"/>
    <a:srgbClr val="12D0CB"/>
    <a:srgbClr val="FDE673"/>
    <a:srgbClr val="FDE155"/>
    <a:srgbClr val="0A97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86" autoAdjust="0"/>
    <p:restoredTop sz="49635" autoAdjust="0"/>
  </p:normalViewPr>
  <p:slideViewPr>
    <p:cSldViewPr snapToObjects="1">
      <p:cViewPr varScale="1">
        <p:scale>
          <a:sx n="83" d="100"/>
          <a:sy n="83" d="100"/>
        </p:scale>
        <p:origin x="48" y="48"/>
      </p:cViewPr>
      <p:guideLst>
        <p:guide orient="horz" pos="2083"/>
        <p:guide pos="3842"/>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Objects="1">
      <p:cViewPr varScale="1">
        <p:scale>
          <a:sx n="69" d="100"/>
          <a:sy n="69" d="100"/>
        </p:scale>
        <p:origin x="-2838" y="-90"/>
      </p:cViewPr>
      <p:guideLst>
        <p:guide orient="horz" pos="2777"/>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3" y="2886609"/>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451" y="1447779"/>
            <a:ext cx="3013731"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6"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0" y="2904246"/>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7" y="2574149"/>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1942" y="3206628"/>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2404" y="3446014"/>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8"/>
            <a:ext cx="1116794"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0" y="3624920"/>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80" y="2365000"/>
            <a:ext cx="52211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437" y="2795894"/>
            <a:ext cx="169736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3626"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19340"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39008" y="2909285"/>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4990" y="3446013"/>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624" y="908050"/>
            <a:ext cx="10601349" cy="635000"/>
          </a:xfrm>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a:xfrm>
            <a:off x="825624" y="1600200"/>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solidFill>
                  <a:srgbClr val="F8F8F8"/>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solidFill>
                  <a:srgbClr val="F8F8F8"/>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5.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7.jpeg"/><Relationship Id="rId1" Type="http://schemas.openxmlformats.org/officeDocument/2006/relationships/image" Target="../media/image1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23.jpeg"/><Relationship Id="rId1"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7.jpeg"/><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8.jpeg"/><Relationship Id="rId1" Type="http://schemas.openxmlformats.org/officeDocument/2006/relationships/image" Target="../media/image1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21.jpeg"/><Relationship Id="rId1"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22.jpeg"/><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6763" cy="4261442"/>
          </a:xfrm>
          <a:prstGeom prst="rect">
            <a:avLst/>
          </a:prstGeom>
        </p:spPr>
      </p:pic>
      <p:sp>
        <p:nvSpPr>
          <p:cNvPr id="43" name="Freeform 24"/>
          <p:cNvSpPr>
            <a:spLocks noEditPoints="1"/>
          </p:cNvSpPr>
          <p:nvPr/>
        </p:nvSpPr>
        <p:spPr bwMode="auto">
          <a:xfrm>
            <a:off x="59576149" y="119219663"/>
            <a:ext cx="20054887" cy="15592425"/>
          </a:xfrm>
          <a:custGeom>
            <a:avLst/>
            <a:gdLst>
              <a:gd name="T0" fmla="*/ 1963 w 12633"/>
              <a:gd name="T1" fmla="*/ 0 h 9822"/>
              <a:gd name="T2" fmla="*/ 1963 w 12633"/>
              <a:gd name="T3" fmla="*/ 3996 h 9822"/>
              <a:gd name="T4" fmla="*/ 1951 w 12633"/>
              <a:gd name="T5" fmla="*/ 4367 h 9822"/>
              <a:gd name="T6" fmla="*/ 1926 w 12633"/>
              <a:gd name="T7" fmla="*/ 4701 h 9822"/>
              <a:gd name="T8" fmla="*/ 1877 w 12633"/>
              <a:gd name="T9" fmla="*/ 5022 h 9822"/>
              <a:gd name="T10" fmla="*/ 1828 w 12633"/>
              <a:gd name="T11" fmla="*/ 5332 h 9822"/>
              <a:gd name="T12" fmla="*/ 1741 w 12633"/>
              <a:gd name="T13" fmla="*/ 5604 h 9822"/>
              <a:gd name="T14" fmla="*/ 1655 w 12633"/>
              <a:gd name="T15" fmla="*/ 5864 h 9822"/>
              <a:gd name="T16" fmla="*/ 1605 w 12633"/>
              <a:gd name="T17" fmla="*/ 5987 h 9822"/>
              <a:gd name="T18" fmla="*/ 1544 w 12633"/>
              <a:gd name="T19" fmla="*/ 6099 h 9822"/>
              <a:gd name="T20" fmla="*/ 1482 w 12633"/>
              <a:gd name="T21" fmla="*/ 6210 h 9822"/>
              <a:gd name="T22" fmla="*/ 1420 w 12633"/>
              <a:gd name="T23" fmla="*/ 6309 h 9822"/>
              <a:gd name="T24" fmla="*/ 1284 w 12633"/>
              <a:gd name="T25" fmla="*/ 6507 h 9822"/>
              <a:gd name="T26" fmla="*/ 1136 w 12633"/>
              <a:gd name="T27" fmla="*/ 6692 h 9822"/>
              <a:gd name="T28" fmla="*/ 976 w 12633"/>
              <a:gd name="T29" fmla="*/ 6878 h 9822"/>
              <a:gd name="T30" fmla="*/ 803 w 12633"/>
              <a:gd name="T31" fmla="*/ 7039 h 9822"/>
              <a:gd name="T32" fmla="*/ 617 w 12633"/>
              <a:gd name="T33" fmla="*/ 7200 h 9822"/>
              <a:gd name="T34" fmla="*/ 420 w 12633"/>
              <a:gd name="T35" fmla="*/ 7336 h 9822"/>
              <a:gd name="T36" fmla="*/ 222 w 12633"/>
              <a:gd name="T37" fmla="*/ 7472 h 9822"/>
              <a:gd name="T38" fmla="*/ 0 w 12633"/>
              <a:gd name="T39" fmla="*/ 7595 h 9822"/>
              <a:gd name="T40" fmla="*/ 0 w 12633"/>
              <a:gd name="T41" fmla="*/ 9822 h 9822"/>
              <a:gd name="T42" fmla="*/ 284 w 12633"/>
              <a:gd name="T43" fmla="*/ 9723 h 9822"/>
              <a:gd name="T44" fmla="*/ 543 w 12633"/>
              <a:gd name="T45" fmla="*/ 9624 h 9822"/>
              <a:gd name="T46" fmla="*/ 803 w 12633"/>
              <a:gd name="T47" fmla="*/ 9525 h 9822"/>
              <a:gd name="T48" fmla="*/ 1062 w 12633"/>
              <a:gd name="T49" fmla="*/ 9414 h 9822"/>
              <a:gd name="T50" fmla="*/ 1297 w 12633"/>
              <a:gd name="T51" fmla="*/ 9290 h 9822"/>
              <a:gd name="T52" fmla="*/ 1531 w 12633"/>
              <a:gd name="T53" fmla="*/ 9166 h 9822"/>
              <a:gd name="T54" fmla="*/ 1766 w 12633"/>
              <a:gd name="T55" fmla="*/ 9043 h 9822"/>
              <a:gd name="T56" fmla="*/ 1976 w 12633"/>
              <a:gd name="T57" fmla="*/ 8907 h 9822"/>
              <a:gd name="T58" fmla="*/ 2186 w 12633"/>
              <a:gd name="T59" fmla="*/ 8758 h 9822"/>
              <a:gd name="T60" fmla="*/ 2383 w 12633"/>
              <a:gd name="T61" fmla="*/ 8610 h 9822"/>
              <a:gd name="T62" fmla="*/ 2569 w 12633"/>
              <a:gd name="T63" fmla="*/ 8449 h 9822"/>
              <a:gd name="T64" fmla="*/ 2754 w 12633"/>
              <a:gd name="T65" fmla="*/ 8288 h 9822"/>
              <a:gd name="T66" fmla="*/ 2914 w 12633"/>
              <a:gd name="T67" fmla="*/ 8115 h 9822"/>
              <a:gd name="T68" fmla="*/ 3075 w 12633"/>
              <a:gd name="T69" fmla="*/ 7942 h 9822"/>
              <a:gd name="T70" fmla="*/ 3235 w 12633"/>
              <a:gd name="T71" fmla="*/ 7756 h 9822"/>
              <a:gd name="T72" fmla="*/ 3371 w 12633"/>
              <a:gd name="T73" fmla="*/ 7571 h 9822"/>
              <a:gd name="T74" fmla="*/ 3507 w 12633"/>
              <a:gd name="T75" fmla="*/ 7373 h 9822"/>
              <a:gd name="T76" fmla="*/ 3631 w 12633"/>
              <a:gd name="T77" fmla="*/ 7175 h 9822"/>
              <a:gd name="T78" fmla="*/ 3754 w 12633"/>
              <a:gd name="T79" fmla="*/ 6952 h 9822"/>
              <a:gd name="T80" fmla="*/ 3853 w 12633"/>
              <a:gd name="T81" fmla="*/ 6742 h 9822"/>
              <a:gd name="T82" fmla="*/ 3952 w 12633"/>
              <a:gd name="T83" fmla="*/ 6507 h 9822"/>
              <a:gd name="T84" fmla="*/ 4051 w 12633"/>
              <a:gd name="T85" fmla="*/ 6272 h 9822"/>
              <a:gd name="T86" fmla="*/ 4137 w 12633"/>
              <a:gd name="T87" fmla="*/ 6024 h 9822"/>
              <a:gd name="T88" fmla="*/ 4199 w 12633"/>
              <a:gd name="T89" fmla="*/ 5777 h 9822"/>
              <a:gd name="T90" fmla="*/ 4273 w 12633"/>
              <a:gd name="T91" fmla="*/ 5517 h 9822"/>
              <a:gd name="T92" fmla="*/ 4322 w 12633"/>
              <a:gd name="T93" fmla="*/ 5245 h 9822"/>
              <a:gd name="T94" fmla="*/ 4372 w 12633"/>
              <a:gd name="T95" fmla="*/ 4973 h 9822"/>
              <a:gd name="T96" fmla="*/ 4409 w 12633"/>
              <a:gd name="T97" fmla="*/ 4688 h 9822"/>
              <a:gd name="T98" fmla="*/ 4446 w 12633"/>
              <a:gd name="T99" fmla="*/ 4392 h 9822"/>
              <a:gd name="T100" fmla="*/ 4470 w 12633"/>
              <a:gd name="T101" fmla="*/ 4095 h 9822"/>
              <a:gd name="T102" fmla="*/ 4483 w 12633"/>
              <a:gd name="T103" fmla="*/ 3785 h 9822"/>
              <a:gd name="T104" fmla="*/ 4483 w 12633"/>
              <a:gd name="T105" fmla="*/ 3476 h 9822"/>
              <a:gd name="T106" fmla="*/ 4483 w 12633"/>
              <a:gd name="T107" fmla="*/ 0 h 9822"/>
              <a:gd name="T108" fmla="*/ 1963 w 12633"/>
              <a:gd name="T109" fmla="*/ 0 h 9822"/>
              <a:gd name="T110" fmla="*/ 7681 w 12633"/>
              <a:gd name="T111" fmla="*/ 0 h 9822"/>
              <a:gd name="T112" fmla="*/ 7681 w 12633"/>
              <a:gd name="T113" fmla="*/ 9711 h 9822"/>
              <a:gd name="T114" fmla="*/ 11917 w 12633"/>
              <a:gd name="T115" fmla="*/ 9711 h 9822"/>
              <a:gd name="T116" fmla="*/ 12633 w 12633"/>
              <a:gd name="T117" fmla="*/ 8400 h 9822"/>
              <a:gd name="T118" fmla="*/ 10287 w 12633"/>
              <a:gd name="T119" fmla="*/ 8400 h 9822"/>
              <a:gd name="T120" fmla="*/ 10287 w 12633"/>
              <a:gd name="T121" fmla="*/ 0 h 9822"/>
              <a:gd name="T122" fmla="*/ 7681 w 12633"/>
              <a:gd name="T123" fmla="*/ 0 h 9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633" h="9822">
                <a:moveTo>
                  <a:pt x="1963" y="0"/>
                </a:moveTo>
                <a:lnTo>
                  <a:pt x="1963" y="3996"/>
                </a:lnTo>
                <a:lnTo>
                  <a:pt x="1951" y="4367"/>
                </a:lnTo>
                <a:lnTo>
                  <a:pt x="1926" y="4701"/>
                </a:lnTo>
                <a:lnTo>
                  <a:pt x="1877" y="5022"/>
                </a:lnTo>
                <a:lnTo>
                  <a:pt x="1828" y="5332"/>
                </a:lnTo>
                <a:lnTo>
                  <a:pt x="1741" y="5604"/>
                </a:lnTo>
                <a:lnTo>
                  <a:pt x="1655" y="5864"/>
                </a:lnTo>
                <a:lnTo>
                  <a:pt x="1605" y="5987"/>
                </a:lnTo>
                <a:lnTo>
                  <a:pt x="1544" y="6099"/>
                </a:lnTo>
                <a:lnTo>
                  <a:pt x="1482" y="6210"/>
                </a:lnTo>
                <a:lnTo>
                  <a:pt x="1420" y="6309"/>
                </a:lnTo>
                <a:lnTo>
                  <a:pt x="1284" y="6507"/>
                </a:lnTo>
                <a:lnTo>
                  <a:pt x="1136" y="6692"/>
                </a:lnTo>
                <a:lnTo>
                  <a:pt x="976" y="6878"/>
                </a:lnTo>
                <a:lnTo>
                  <a:pt x="803" y="7039"/>
                </a:lnTo>
                <a:lnTo>
                  <a:pt x="617" y="7200"/>
                </a:lnTo>
                <a:lnTo>
                  <a:pt x="420" y="7336"/>
                </a:lnTo>
                <a:lnTo>
                  <a:pt x="222" y="7472"/>
                </a:lnTo>
                <a:lnTo>
                  <a:pt x="0" y="7595"/>
                </a:lnTo>
                <a:lnTo>
                  <a:pt x="0" y="9822"/>
                </a:lnTo>
                <a:lnTo>
                  <a:pt x="284" y="9723"/>
                </a:lnTo>
                <a:lnTo>
                  <a:pt x="543" y="9624"/>
                </a:lnTo>
                <a:lnTo>
                  <a:pt x="803" y="9525"/>
                </a:lnTo>
                <a:lnTo>
                  <a:pt x="1062" y="9414"/>
                </a:lnTo>
                <a:lnTo>
                  <a:pt x="1297" y="9290"/>
                </a:lnTo>
                <a:lnTo>
                  <a:pt x="1531" y="9166"/>
                </a:lnTo>
                <a:lnTo>
                  <a:pt x="1766" y="9043"/>
                </a:lnTo>
                <a:lnTo>
                  <a:pt x="1976" y="8907"/>
                </a:lnTo>
                <a:lnTo>
                  <a:pt x="2186" y="8758"/>
                </a:lnTo>
                <a:lnTo>
                  <a:pt x="2383" y="8610"/>
                </a:lnTo>
                <a:lnTo>
                  <a:pt x="2569" y="8449"/>
                </a:lnTo>
                <a:lnTo>
                  <a:pt x="2754" y="8288"/>
                </a:lnTo>
                <a:lnTo>
                  <a:pt x="2914" y="8115"/>
                </a:lnTo>
                <a:lnTo>
                  <a:pt x="3075" y="7942"/>
                </a:lnTo>
                <a:lnTo>
                  <a:pt x="3235" y="7756"/>
                </a:lnTo>
                <a:lnTo>
                  <a:pt x="3371" y="7571"/>
                </a:lnTo>
                <a:lnTo>
                  <a:pt x="3507" y="7373"/>
                </a:lnTo>
                <a:lnTo>
                  <a:pt x="3631" y="7175"/>
                </a:lnTo>
                <a:lnTo>
                  <a:pt x="3754" y="6952"/>
                </a:lnTo>
                <a:lnTo>
                  <a:pt x="3853" y="6742"/>
                </a:lnTo>
                <a:lnTo>
                  <a:pt x="3952" y="6507"/>
                </a:lnTo>
                <a:lnTo>
                  <a:pt x="4051" y="6272"/>
                </a:lnTo>
                <a:lnTo>
                  <a:pt x="4137" y="6024"/>
                </a:lnTo>
                <a:lnTo>
                  <a:pt x="4199" y="5777"/>
                </a:lnTo>
                <a:lnTo>
                  <a:pt x="4273" y="5517"/>
                </a:lnTo>
                <a:lnTo>
                  <a:pt x="4322" y="5245"/>
                </a:lnTo>
                <a:lnTo>
                  <a:pt x="4372" y="4973"/>
                </a:lnTo>
                <a:lnTo>
                  <a:pt x="4409" y="4688"/>
                </a:lnTo>
                <a:lnTo>
                  <a:pt x="4446" y="4392"/>
                </a:lnTo>
                <a:lnTo>
                  <a:pt x="4470" y="4095"/>
                </a:lnTo>
                <a:lnTo>
                  <a:pt x="4483" y="3785"/>
                </a:lnTo>
                <a:lnTo>
                  <a:pt x="4483" y="3476"/>
                </a:lnTo>
                <a:lnTo>
                  <a:pt x="4483" y="0"/>
                </a:lnTo>
                <a:lnTo>
                  <a:pt x="1963" y="0"/>
                </a:lnTo>
                <a:close/>
                <a:moveTo>
                  <a:pt x="7681" y="0"/>
                </a:moveTo>
                <a:lnTo>
                  <a:pt x="7681" y="9711"/>
                </a:lnTo>
                <a:lnTo>
                  <a:pt x="11917" y="9711"/>
                </a:lnTo>
                <a:lnTo>
                  <a:pt x="12633" y="8400"/>
                </a:lnTo>
                <a:lnTo>
                  <a:pt x="10287" y="8400"/>
                </a:lnTo>
                <a:lnTo>
                  <a:pt x="10287" y="0"/>
                </a:lnTo>
                <a:lnTo>
                  <a:pt x="7681" y="0"/>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p>
        </p:txBody>
      </p:sp>
      <p:sp>
        <p:nvSpPr>
          <p:cNvPr id="44" name="Freeform 25"/>
          <p:cNvSpPr>
            <a:spLocks noEditPoints="1"/>
          </p:cNvSpPr>
          <p:nvPr/>
        </p:nvSpPr>
        <p:spPr bwMode="auto">
          <a:xfrm>
            <a:off x="81102648" y="119043450"/>
            <a:ext cx="20918487" cy="15690850"/>
          </a:xfrm>
          <a:custGeom>
            <a:avLst/>
            <a:gdLst>
              <a:gd name="T0" fmla="*/ 457 w 13177"/>
              <a:gd name="T1" fmla="*/ 8461 h 9884"/>
              <a:gd name="T2" fmla="*/ 5322 w 13177"/>
              <a:gd name="T3" fmla="*/ 8820 h 9884"/>
              <a:gd name="T4" fmla="*/ 0 w 13177"/>
              <a:gd name="T5" fmla="*/ 9884 h 9884"/>
              <a:gd name="T6" fmla="*/ 13177 w 13177"/>
              <a:gd name="T7" fmla="*/ 8820 h 9884"/>
              <a:gd name="T8" fmla="*/ 7965 w 13177"/>
              <a:gd name="T9" fmla="*/ 8461 h 9884"/>
              <a:gd name="T10" fmla="*/ 12744 w 13177"/>
              <a:gd name="T11" fmla="*/ 7422 h 9884"/>
              <a:gd name="T12" fmla="*/ 7965 w 13177"/>
              <a:gd name="T13" fmla="*/ 7026 h 9884"/>
              <a:gd name="T14" fmla="*/ 10028 w 13177"/>
              <a:gd name="T15" fmla="*/ 6135 h 9884"/>
              <a:gd name="T16" fmla="*/ 7965 w 13177"/>
              <a:gd name="T17" fmla="*/ 5665 h 9884"/>
              <a:gd name="T18" fmla="*/ 10028 w 13177"/>
              <a:gd name="T19" fmla="*/ 7026 h 9884"/>
              <a:gd name="T20" fmla="*/ 12670 w 13177"/>
              <a:gd name="T21" fmla="*/ 3414 h 9884"/>
              <a:gd name="T22" fmla="*/ 765 w 13177"/>
              <a:gd name="T23" fmla="*/ 7026 h 9884"/>
              <a:gd name="T24" fmla="*/ 5322 w 13177"/>
              <a:gd name="T25" fmla="*/ 7422 h 9884"/>
              <a:gd name="T26" fmla="*/ 8694 w 13177"/>
              <a:gd name="T27" fmla="*/ 1670 h 9884"/>
              <a:gd name="T28" fmla="*/ 4643 w 13177"/>
              <a:gd name="T29" fmla="*/ 2066 h 9884"/>
              <a:gd name="T30" fmla="*/ 1852 w 13177"/>
              <a:gd name="T31" fmla="*/ 1670 h 9884"/>
              <a:gd name="T32" fmla="*/ 49 w 13177"/>
              <a:gd name="T33" fmla="*/ 2066 h 9884"/>
              <a:gd name="T34" fmla="*/ 13140 w 13177"/>
              <a:gd name="T35" fmla="*/ 3130 h 9884"/>
              <a:gd name="T36" fmla="*/ 11176 w 13177"/>
              <a:gd name="T37" fmla="*/ 2066 h 9884"/>
              <a:gd name="T38" fmla="*/ 8694 w 13177"/>
              <a:gd name="T39" fmla="*/ 1670 h 9884"/>
              <a:gd name="T40" fmla="*/ 407 w 13177"/>
              <a:gd name="T41" fmla="*/ 1447 h 9884"/>
              <a:gd name="T42" fmla="*/ 12769 w 13177"/>
              <a:gd name="T43" fmla="*/ 396 h 9884"/>
              <a:gd name="T44" fmla="*/ 7916 w 13177"/>
              <a:gd name="T45" fmla="*/ 0 h 9884"/>
              <a:gd name="T46" fmla="*/ 5261 w 13177"/>
              <a:gd name="T47" fmla="*/ 396 h 9884"/>
              <a:gd name="T48" fmla="*/ 10028 w 13177"/>
              <a:gd name="T49" fmla="*/ 4305 h 9884"/>
              <a:gd name="T50" fmla="*/ 7965 w 13177"/>
              <a:gd name="T51" fmla="*/ 4787 h 9884"/>
              <a:gd name="T52" fmla="*/ 10028 w 13177"/>
              <a:gd name="T53" fmla="*/ 4305 h 9884"/>
              <a:gd name="T54" fmla="*/ 5322 w 13177"/>
              <a:gd name="T55" fmla="*/ 4305 h 9884"/>
              <a:gd name="T56" fmla="*/ 3408 w 13177"/>
              <a:gd name="T57" fmla="*/ 4787 h 9884"/>
              <a:gd name="T58" fmla="*/ 3408 w 13177"/>
              <a:gd name="T59" fmla="*/ 5665 h 9884"/>
              <a:gd name="T60" fmla="*/ 5322 w 13177"/>
              <a:gd name="T61" fmla="*/ 6135 h 9884"/>
              <a:gd name="T62" fmla="*/ 3408 w 13177"/>
              <a:gd name="T63" fmla="*/ 5665 h 9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177" h="9884">
                <a:moveTo>
                  <a:pt x="457" y="7422"/>
                </a:moveTo>
                <a:lnTo>
                  <a:pt x="457" y="8461"/>
                </a:lnTo>
                <a:lnTo>
                  <a:pt x="5322" y="8461"/>
                </a:lnTo>
                <a:lnTo>
                  <a:pt x="5322" y="8820"/>
                </a:lnTo>
                <a:lnTo>
                  <a:pt x="0" y="8820"/>
                </a:lnTo>
                <a:lnTo>
                  <a:pt x="0" y="9884"/>
                </a:lnTo>
                <a:lnTo>
                  <a:pt x="13177" y="9884"/>
                </a:lnTo>
                <a:lnTo>
                  <a:pt x="13177" y="8820"/>
                </a:lnTo>
                <a:lnTo>
                  <a:pt x="7965" y="8820"/>
                </a:lnTo>
                <a:lnTo>
                  <a:pt x="7965" y="8461"/>
                </a:lnTo>
                <a:lnTo>
                  <a:pt x="12744" y="8461"/>
                </a:lnTo>
                <a:lnTo>
                  <a:pt x="12744" y="7422"/>
                </a:lnTo>
                <a:lnTo>
                  <a:pt x="7965" y="7422"/>
                </a:lnTo>
                <a:lnTo>
                  <a:pt x="7965" y="7026"/>
                </a:lnTo>
                <a:lnTo>
                  <a:pt x="9472" y="7026"/>
                </a:lnTo>
                <a:lnTo>
                  <a:pt x="10028" y="6135"/>
                </a:lnTo>
                <a:lnTo>
                  <a:pt x="7965" y="6135"/>
                </a:lnTo>
                <a:lnTo>
                  <a:pt x="7965" y="5665"/>
                </a:lnTo>
                <a:lnTo>
                  <a:pt x="10028" y="5665"/>
                </a:lnTo>
                <a:lnTo>
                  <a:pt x="10028" y="7026"/>
                </a:lnTo>
                <a:lnTo>
                  <a:pt x="12670" y="7026"/>
                </a:lnTo>
                <a:lnTo>
                  <a:pt x="12670" y="3414"/>
                </a:lnTo>
                <a:lnTo>
                  <a:pt x="765" y="3414"/>
                </a:lnTo>
                <a:lnTo>
                  <a:pt x="765" y="7026"/>
                </a:lnTo>
                <a:lnTo>
                  <a:pt x="5322" y="7026"/>
                </a:lnTo>
                <a:lnTo>
                  <a:pt x="5322" y="7422"/>
                </a:lnTo>
                <a:lnTo>
                  <a:pt x="457" y="7422"/>
                </a:lnTo>
                <a:close/>
                <a:moveTo>
                  <a:pt x="8694" y="1670"/>
                </a:moveTo>
                <a:lnTo>
                  <a:pt x="8533" y="2066"/>
                </a:lnTo>
                <a:lnTo>
                  <a:pt x="4643" y="2066"/>
                </a:lnTo>
                <a:lnTo>
                  <a:pt x="4495" y="1670"/>
                </a:lnTo>
                <a:lnTo>
                  <a:pt x="1852" y="1670"/>
                </a:lnTo>
                <a:lnTo>
                  <a:pt x="2000" y="2066"/>
                </a:lnTo>
                <a:lnTo>
                  <a:pt x="49" y="2066"/>
                </a:lnTo>
                <a:lnTo>
                  <a:pt x="49" y="3130"/>
                </a:lnTo>
                <a:lnTo>
                  <a:pt x="13140" y="3130"/>
                </a:lnTo>
                <a:lnTo>
                  <a:pt x="13140" y="2066"/>
                </a:lnTo>
                <a:lnTo>
                  <a:pt x="11176" y="2066"/>
                </a:lnTo>
                <a:lnTo>
                  <a:pt x="11337" y="1670"/>
                </a:lnTo>
                <a:lnTo>
                  <a:pt x="8694" y="1670"/>
                </a:lnTo>
                <a:close/>
                <a:moveTo>
                  <a:pt x="407" y="396"/>
                </a:moveTo>
                <a:lnTo>
                  <a:pt x="407" y="1447"/>
                </a:lnTo>
                <a:lnTo>
                  <a:pt x="12769" y="1447"/>
                </a:lnTo>
                <a:lnTo>
                  <a:pt x="12769" y="396"/>
                </a:lnTo>
                <a:lnTo>
                  <a:pt x="7916" y="396"/>
                </a:lnTo>
                <a:lnTo>
                  <a:pt x="7916" y="0"/>
                </a:lnTo>
                <a:lnTo>
                  <a:pt x="5261" y="0"/>
                </a:lnTo>
                <a:lnTo>
                  <a:pt x="5261" y="396"/>
                </a:lnTo>
                <a:lnTo>
                  <a:pt x="407" y="396"/>
                </a:lnTo>
                <a:close/>
                <a:moveTo>
                  <a:pt x="10028" y="4305"/>
                </a:moveTo>
                <a:lnTo>
                  <a:pt x="10028" y="4787"/>
                </a:lnTo>
                <a:lnTo>
                  <a:pt x="7965" y="4787"/>
                </a:lnTo>
                <a:lnTo>
                  <a:pt x="7965" y="4305"/>
                </a:lnTo>
                <a:lnTo>
                  <a:pt x="10028" y="4305"/>
                </a:lnTo>
                <a:close/>
                <a:moveTo>
                  <a:pt x="3408" y="4305"/>
                </a:moveTo>
                <a:lnTo>
                  <a:pt x="5322" y="4305"/>
                </a:lnTo>
                <a:lnTo>
                  <a:pt x="5322" y="4787"/>
                </a:lnTo>
                <a:lnTo>
                  <a:pt x="3408" y="4787"/>
                </a:lnTo>
                <a:lnTo>
                  <a:pt x="3408" y="4305"/>
                </a:lnTo>
                <a:close/>
                <a:moveTo>
                  <a:pt x="3408" y="5665"/>
                </a:moveTo>
                <a:lnTo>
                  <a:pt x="5322" y="5665"/>
                </a:lnTo>
                <a:lnTo>
                  <a:pt x="5322" y="6135"/>
                </a:lnTo>
                <a:lnTo>
                  <a:pt x="3408" y="6135"/>
                </a:lnTo>
                <a:lnTo>
                  <a:pt x="3408" y="5665"/>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p>
        </p:txBody>
      </p:sp>
      <p:sp>
        <p:nvSpPr>
          <p:cNvPr id="45" name="Freeform 26"/>
          <p:cNvSpPr>
            <a:spLocks noEditPoints="1"/>
          </p:cNvSpPr>
          <p:nvPr/>
        </p:nvSpPr>
        <p:spPr bwMode="auto">
          <a:xfrm>
            <a:off x="103079997" y="119083138"/>
            <a:ext cx="20820062" cy="15709900"/>
          </a:xfrm>
          <a:custGeom>
            <a:avLst/>
            <a:gdLst>
              <a:gd name="T0" fmla="*/ 2420 w 13115"/>
              <a:gd name="T1" fmla="*/ 5752 h 9896"/>
              <a:gd name="T2" fmla="*/ 3816 w 13115"/>
              <a:gd name="T3" fmla="*/ 9846 h 9896"/>
              <a:gd name="T4" fmla="*/ 6038 w 13115"/>
              <a:gd name="T5" fmla="*/ 4428 h 9896"/>
              <a:gd name="T6" fmla="*/ 4359 w 13115"/>
              <a:gd name="T7" fmla="*/ 2387 h 9896"/>
              <a:gd name="T8" fmla="*/ 6113 w 13115"/>
              <a:gd name="T9" fmla="*/ 1150 h 9896"/>
              <a:gd name="T10" fmla="*/ 4359 w 13115"/>
              <a:gd name="T11" fmla="*/ 12 h 9896"/>
              <a:gd name="T12" fmla="*/ 1889 w 13115"/>
              <a:gd name="T13" fmla="*/ 1150 h 9896"/>
              <a:gd name="T14" fmla="*/ 0 w 13115"/>
              <a:gd name="T15" fmla="*/ 2387 h 9896"/>
              <a:gd name="T16" fmla="*/ 1889 w 13115"/>
              <a:gd name="T17" fmla="*/ 4428 h 9896"/>
              <a:gd name="T18" fmla="*/ 209 w 13115"/>
              <a:gd name="T19" fmla="*/ 9846 h 9896"/>
              <a:gd name="T20" fmla="*/ 3816 w 13115"/>
              <a:gd name="T21" fmla="*/ 8733 h 9896"/>
              <a:gd name="T22" fmla="*/ 9435 w 13115"/>
              <a:gd name="T23" fmla="*/ 1039 h 9896"/>
              <a:gd name="T24" fmla="*/ 7619 w 13115"/>
              <a:gd name="T25" fmla="*/ 0 h 9896"/>
              <a:gd name="T26" fmla="*/ 6471 w 13115"/>
              <a:gd name="T27" fmla="*/ 2362 h 9896"/>
              <a:gd name="T28" fmla="*/ 8718 w 13115"/>
              <a:gd name="T29" fmla="*/ 3105 h 9896"/>
              <a:gd name="T30" fmla="*/ 10682 w 13115"/>
              <a:gd name="T31" fmla="*/ 2263 h 9896"/>
              <a:gd name="T32" fmla="*/ 10534 w 13115"/>
              <a:gd name="T33" fmla="*/ 3006 h 9896"/>
              <a:gd name="T34" fmla="*/ 10336 w 13115"/>
              <a:gd name="T35" fmla="*/ 3711 h 9896"/>
              <a:gd name="T36" fmla="*/ 10077 w 13115"/>
              <a:gd name="T37" fmla="*/ 4366 h 9896"/>
              <a:gd name="T38" fmla="*/ 9780 w 13115"/>
              <a:gd name="T39" fmla="*/ 4985 h 9896"/>
              <a:gd name="T40" fmla="*/ 9583 w 13115"/>
              <a:gd name="T41" fmla="*/ 4614 h 9896"/>
              <a:gd name="T42" fmla="*/ 9422 w 13115"/>
              <a:gd name="T43" fmla="*/ 4243 h 9896"/>
              <a:gd name="T44" fmla="*/ 9262 w 13115"/>
              <a:gd name="T45" fmla="*/ 3847 h 9896"/>
              <a:gd name="T46" fmla="*/ 9126 w 13115"/>
              <a:gd name="T47" fmla="*/ 3426 h 9896"/>
              <a:gd name="T48" fmla="*/ 7100 w 13115"/>
              <a:gd name="T49" fmla="*/ 3649 h 9896"/>
              <a:gd name="T50" fmla="*/ 7224 w 13115"/>
              <a:gd name="T51" fmla="*/ 4094 h 9896"/>
              <a:gd name="T52" fmla="*/ 7372 w 13115"/>
              <a:gd name="T53" fmla="*/ 4515 h 9896"/>
              <a:gd name="T54" fmla="*/ 7545 w 13115"/>
              <a:gd name="T55" fmla="*/ 4935 h 9896"/>
              <a:gd name="T56" fmla="*/ 7743 w 13115"/>
              <a:gd name="T57" fmla="*/ 5331 h 9896"/>
              <a:gd name="T58" fmla="*/ 7953 w 13115"/>
              <a:gd name="T59" fmla="*/ 5715 h 9896"/>
              <a:gd name="T60" fmla="*/ 8298 w 13115"/>
              <a:gd name="T61" fmla="*/ 6271 h 9896"/>
              <a:gd name="T62" fmla="*/ 8335 w 13115"/>
              <a:gd name="T63" fmla="*/ 6828 h 9896"/>
              <a:gd name="T64" fmla="*/ 7866 w 13115"/>
              <a:gd name="T65" fmla="*/ 7236 h 9896"/>
              <a:gd name="T66" fmla="*/ 7360 w 13115"/>
              <a:gd name="T67" fmla="*/ 7620 h 9896"/>
              <a:gd name="T68" fmla="*/ 6829 w 13115"/>
              <a:gd name="T69" fmla="*/ 7966 h 9896"/>
              <a:gd name="T70" fmla="*/ 6545 w 13115"/>
              <a:gd name="T71" fmla="*/ 9896 h 9896"/>
              <a:gd name="T72" fmla="*/ 7434 w 13115"/>
              <a:gd name="T73" fmla="*/ 9475 h 9896"/>
              <a:gd name="T74" fmla="*/ 8274 w 13115"/>
              <a:gd name="T75" fmla="*/ 9017 h 9896"/>
              <a:gd name="T76" fmla="*/ 9052 w 13115"/>
              <a:gd name="T77" fmla="*/ 8486 h 9896"/>
              <a:gd name="T78" fmla="*/ 9780 w 13115"/>
              <a:gd name="T79" fmla="*/ 7892 h 9896"/>
              <a:gd name="T80" fmla="*/ 10497 w 13115"/>
              <a:gd name="T81" fmla="*/ 8486 h 9896"/>
              <a:gd name="T82" fmla="*/ 11287 w 13115"/>
              <a:gd name="T83" fmla="*/ 9017 h 9896"/>
              <a:gd name="T84" fmla="*/ 12127 w 13115"/>
              <a:gd name="T85" fmla="*/ 9475 h 9896"/>
              <a:gd name="T86" fmla="*/ 13004 w 13115"/>
              <a:gd name="T87" fmla="*/ 9896 h 9896"/>
              <a:gd name="T88" fmla="*/ 12720 w 13115"/>
              <a:gd name="T89" fmla="*/ 7966 h 9896"/>
              <a:gd name="T90" fmla="*/ 12189 w 13115"/>
              <a:gd name="T91" fmla="*/ 7620 h 9896"/>
              <a:gd name="T92" fmla="*/ 11682 w 13115"/>
              <a:gd name="T93" fmla="*/ 7236 h 9896"/>
              <a:gd name="T94" fmla="*/ 11213 w 13115"/>
              <a:gd name="T95" fmla="*/ 6828 h 9896"/>
              <a:gd name="T96" fmla="*/ 11163 w 13115"/>
              <a:gd name="T97" fmla="*/ 6383 h 9896"/>
              <a:gd name="T98" fmla="*/ 11485 w 13115"/>
              <a:gd name="T99" fmla="*/ 5913 h 9896"/>
              <a:gd name="T100" fmla="*/ 11769 w 13115"/>
              <a:gd name="T101" fmla="*/ 5418 h 9896"/>
              <a:gd name="T102" fmla="*/ 12016 w 13115"/>
              <a:gd name="T103" fmla="*/ 4898 h 9896"/>
              <a:gd name="T104" fmla="*/ 12238 w 13115"/>
              <a:gd name="T105" fmla="*/ 4354 h 9896"/>
              <a:gd name="T106" fmla="*/ 12411 w 13115"/>
              <a:gd name="T107" fmla="*/ 3785 h 9896"/>
              <a:gd name="T108" fmla="*/ 12559 w 13115"/>
              <a:gd name="T109" fmla="*/ 3191 h 9896"/>
              <a:gd name="T110" fmla="*/ 12658 w 13115"/>
              <a:gd name="T111" fmla="*/ 2585 h 9896"/>
              <a:gd name="T112" fmla="*/ 13115 w 13115"/>
              <a:gd name="T113" fmla="*/ 2263 h 9896"/>
              <a:gd name="T114" fmla="*/ 9435 w 13115"/>
              <a:gd name="T115" fmla="*/ 1039 h 9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15" h="9896">
                <a:moveTo>
                  <a:pt x="2420" y="8733"/>
                </a:moveTo>
                <a:lnTo>
                  <a:pt x="2420" y="5752"/>
                </a:lnTo>
                <a:lnTo>
                  <a:pt x="3816" y="5752"/>
                </a:lnTo>
                <a:lnTo>
                  <a:pt x="3816" y="9846"/>
                </a:lnTo>
                <a:lnTo>
                  <a:pt x="6038" y="9846"/>
                </a:lnTo>
                <a:lnTo>
                  <a:pt x="6038" y="4428"/>
                </a:lnTo>
                <a:lnTo>
                  <a:pt x="4359" y="4428"/>
                </a:lnTo>
                <a:lnTo>
                  <a:pt x="4359" y="2387"/>
                </a:lnTo>
                <a:lnTo>
                  <a:pt x="6113" y="2387"/>
                </a:lnTo>
                <a:lnTo>
                  <a:pt x="6113" y="1150"/>
                </a:lnTo>
                <a:lnTo>
                  <a:pt x="4359" y="1150"/>
                </a:lnTo>
                <a:lnTo>
                  <a:pt x="4359" y="12"/>
                </a:lnTo>
                <a:lnTo>
                  <a:pt x="1889" y="12"/>
                </a:lnTo>
                <a:lnTo>
                  <a:pt x="1889" y="1150"/>
                </a:lnTo>
                <a:lnTo>
                  <a:pt x="0" y="1150"/>
                </a:lnTo>
                <a:lnTo>
                  <a:pt x="0" y="2387"/>
                </a:lnTo>
                <a:lnTo>
                  <a:pt x="1889" y="2387"/>
                </a:lnTo>
                <a:lnTo>
                  <a:pt x="1889" y="4428"/>
                </a:lnTo>
                <a:lnTo>
                  <a:pt x="209" y="4428"/>
                </a:lnTo>
                <a:lnTo>
                  <a:pt x="209" y="9846"/>
                </a:lnTo>
                <a:lnTo>
                  <a:pt x="3334" y="9846"/>
                </a:lnTo>
                <a:lnTo>
                  <a:pt x="3816" y="8733"/>
                </a:lnTo>
                <a:lnTo>
                  <a:pt x="2420" y="8733"/>
                </a:lnTo>
                <a:close/>
                <a:moveTo>
                  <a:pt x="9435" y="1039"/>
                </a:moveTo>
                <a:lnTo>
                  <a:pt x="9805" y="0"/>
                </a:lnTo>
                <a:lnTo>
                  <a:pt x="7619" y="0"/>
                </a:lnTo>
                <a:lnTo>
                  <a:pt x="6878" y="2362"/>
                </a:lnTo>
                <a:lnTo>
                  <a:pt x="6471" y="2362"/>
                </a:lnTo>
                <a:lnTo>
                  <a:pt x="6693" y="3105"/>
                </a:lnTo>
                <a:lnTo>
                  <a:pt x="8718" y="3105"/>
                </a:lnTo>
                <a:lnTo>
                  <a:pt x="9015" y="2263"/>
                </a:lnTo>
                <a:lnTo>
                  <a:pt x="10682" y="2263"/>
                </a:lnTo>
                <a:lnTo>
                  <a:pt x="10608" y="2634"/>
                </a:lnTo>
                <a:lnTo>
                  <a:pt x="10534" y="3006"/>
                </a:lnTo>
                <a:lnTo>
                  <a:pt x="10435" y="3364"/>
                </a:lnTo>
                <a:lnTo>
                  <a:pt x="10336" y="3711"/>
                </a:lnTo>
                <a:lnTo>
                  <a:pt x="10213" y="4045"/>
                </a:lnTo>
                <a:lnTo>
                  <a:pt x="10077" y="4366"/>
                </a:lnTo>
                <a:lnTo>
                  <a:pt x="9929" y="4676"/>
                </a:lnTo>
                <a:lnTo>
                  <a:pt x="9780" y="4985"/>
                </a:lnTo>
                <a:lnTo>
                  <a:pt x="9682" y="4799"/>
                </a:lnTo>
                <a:lnTo>
                  <a:pt x="9583" y="4614"/>
                </a:lnTo>
                <a:lnTo>
                  <a:pt x="9496" y="4428"/>
                </a:lnTo>
                <a:lnTo>
                  <a:pt x="9422" y="4243"/>
                </a:lnTo>
                <a:lnTo>
                  <a:pt x="9336" y="4045"/>
                </a:lnTo>
                <a:lnTo>
                  <a:pt x="9262" y="3847"/>
                </a:lnTo>
                <a:lnTo>
                  <a:pt x="9188" y="3636"/>
                </a:lnTo>
                <a:lnTo>
                  <a:pt x="9126" y="3426"/>
                </a:lnTo>
                <a:lnTo>
                  <a:pt x="7051" y="3426"/>
                </a:lnTo>
                <a:lnTo>
                  <a:pt x="7100" y="3649"/>
                </a:lnTo>
                <a:lnTo>
                  <a:pt x="7162" y="3871"/>
                </a:lnTo>
                <a:lnTo>
                  <a:pt x="7224" y="4094"/>
                </a:lnTo>
                <a:lnTo>
                  <a:pt x="7298" y="4304"/>
                </a:lnTo>
                <a:lnTo>
                  <a:pt x="7372" y="4515"/>
                </a:lnTo>
                <a:lnTo>
                  <a:pt x="7459" y="4725"/>
                </a:lnTo>
                <a:lnTo>
                  <a:pt x="7545" y="4935"/>
                </a:lnTo>
                <a:lnTo>
                  <a:pt x="7644" y="5133"/>
                </a:lnTo>
                <a:lnTo>
                  <a:pt x="7743" y="5331"/>
                </a:lnTo>
                <a:lnTo>
                  <a:pt x="7841" y="5529"/>
                </a:lnTo>
                <a:lnTo>
                  <a:pt x="7953" y="5715"/>
                </a:lnTo>
                <a:lnTo>
                  <a:pt x="8064" y="5900"/>
                </a:lnTo>
                <a:lnTo>
                  <a:pt x="8298" y="6271"/>
                </a:lnTo>
                <a:lnTo>
                  <a:pt x="8558" y="6618"/>
                </a:lnTo>
                <a:lnTo>
                  <a:pt x="8335" y="6828"/>
                </a:lnTo>
                <a:lnTo>
                  <a:pt x="8101" y="7038"/>
                </a:lnTo>
                <a:lnTo>
                  <a:pt x="7866" y="7236"/>
                </a:lnTo>
                <a:lnTo>
                  <a:pt x="7619" y="7434"/>
                </a:lnTo>
                <a:lnTo>
                  <a:pt x="7360" y="7620"/>
                </a:lnTo>
                <a:lnTo>
                  <a:pt x="7100" y="7793"/>
                </a:lnTo>
                <a:lnTo>
                  <a:pt x="6829" y="7966"/>
                </a:lnTo>
                <a:lnTo>
                  <a:pt x="6545" y="8139"/>
                </a:lnTo>
                <a:lnTo>
                  <a:pt x="6545" y="9896"/>
                </a:lnTo>
                <a:lnTo>
                  <a:pt x="6989" y="9698"/>
                </a:lnTo>
                <a:lnTo>
                  <a:pt x="7434" y="9475"/>
                </a:lnTo>
                <a:lnTo>
                  <a:pt x="7854" y="9252"/>
                </a:lnTo>
                <a:lnTo>
                  <a:pt x="8274" y="9017"/>
                </a:lnTo>
                <a:lnTo>
                  <a:pt x="8669" y="8758"/>
                </a:lnTo>
                <a:lnTo>
                  <a:pt x="9052" y="8486"/>
                </a:lnTo>
                <a:lnTo>
                  <a:pt x="9422" y="8201"/>
                </a:lnTo>
                <a:lnTo>
                  <a:pt x="9780" y="7892"/>
                </a:lnTo>
                <a:lnTo>
                  <a:pt x="10126" y="8201"/>
                </a:lnTo>
                <a:lnTo>
                  <a:pt x="10497" y="8486"/>
                </a:lnTo>
                <a:lnTo>
                  <a:pt x="10892" y="8758"/>
                </a:lnTo>
                <a:lnTo>
                  <a:pt x="11287" y="9017"/>
                </a:lnTo>
                <a:lnTo>
                  <a:pt x="11695" y="9252"/>
                </a:lnTo>
                <a:lnTo>
                  <a:pt x="12127" y="9475"/>
                </a:lnTo>
                <a:lnTo>
                  <a:pt x="12559" y="9698"/>
                </a:lnTo>
                <a:lnTo>
                  <a:pt x="13004" y="9896"/>
                </a:lnTo>
                <a:lnTo>
                  <a:pt x="13004" y="8139"/>
                </a:lnTo>
                <a:lnTo>
                  <a:pt x="12720" y="7966"/>
                </a:lnTo>
                <a:lnTo>
                  <a:pt x="12448" y="7793"/>
                </a:lnTo>
                <a:lnTo>
                  <a:pt x="12189" y="7620"/>
                </a:lnTo>
                <a:lnTo>
                  <a:pt x="11929" y="7434"/>
                </a:lnTo>
                <a:lnTo>
                  <a:pt x="11682" y="7236"/>
                </a:lnTo>
                <a:lnTo>
                  <a:pt x="11435" y="7038"/>
                </a:lnTo>
                <a:lnTo>
                  <a:pt x="11213" y="6828"/>
                </a:lnTo>
                <a:lnTo>
                  <a:pt x="10991" y="6618"/>
                </a:lnTo>
                <a:lnTo>
                  <a:pt x="11163" y="6383"/>
                </a:lnTo>
                <a:lnTo>
                  <a:pt x="11324" y="6148"/>
                </a:lnTo>
                <a:lnTo>
                  <a:pt x="11485" y="5913"/>
                </a:lnTo>
                <a:lnTo>
                  <a:pt x="11633" y="5665"/>
                </a:lnTo>
                <a:lnTo>
                  <a:pt x="11769" y="5418"/>
                </a:lnTo>
                <a:lnTo>
                  <a:pt x="11892" y="5158"/>
                </a:lnTo>
                <a:lnTo>
                  <a:pt x="12016" y="4898"/>
                </a:lnTo>
                <a:lnTo>
                  <a:pt x="12127" y="4626"/>
                </a:lnTo>
                <a:lnTo>
                  <a:pt x="12238" y="4354"/>
                </a:lnTo>
                <a:lnTo>
                  <a:pt x="12324" y="4069"/>
                </a:lnTo>
                <a:lnTo>
                  <a:pt x="12411" y="3785"/>
                </a:lnTo>
                <a:lnTo>
                  <a:pt x="12485" y="3488"/>
                </a:lnTo>
                <a:lnTo>
                  <a:pt x="12559" y="3191"/>
                </a:lnTo>
                <a:lnTo>
                  <a:pt x="12608" y="2894"/>
                </a:lnTo>
                <a:lnTo>
                  <a:pt x="12658" y="2585"/>
                </a:lnTo>
                <a:lnTo>
                  <a:pt x="12695" y="2263"/>
                </a:lnTo>
                <a:lnTo>
                  <a:pt x="13115" y="2263"/>
                </a:lnTo>
                <a:lnTo>
                  <a:pt x="13115" y="1039"/>
                </a:lnTo>
                <a:lnTo>
                  <a:pt x="9435" y="1039"/>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p>
        </p:txBody>
      </p:sp>
      <p:sp>
        <p:nvSpPr>
          <p:cNvPr id="46" name="Freeform 27"/>
          <p:cNvSpPr>
            <a:spLocks noEditPoints="1"/>
          </p:cNvSpPr>
          <p:nvPr/>
        </p:nvSpPr>
        <p:spPr bwMode="auto">
          <a:xfrm>
            <a:off x="125055758" y="119083138"/>
            <a:ext cx="20801012" cy="15651163"/>
          </a:xfrm>
          <a:custGeom>
            <a:avLst/>
            <a:gdLst>
              <a:gd name="T0" fmla="*/ 7583 w 13103"/>
              <a:gd name="T1" fmla="*/ 2944 h 9859"/>
              <a:gd name="T2" fmla="*/ 10448 w 13103"/>
              <a:gd name="T3" fmla="*/ 4403 h 9859"/>
              <a:gd name="T4" fmla="*/ 12585 w 13103"/>
              <a:gd name="T5" fmla="*/ 2041 h 9859"/>
              <a:gd name="T6" fmla="*/ 7583 w 13103"/>
              <a:gd name="T7" fmla="*/ 1657 h 9859"/>
              <a:gd name="T8" fmla="*/ 13103 w 13103"/>
              <a:gd name="T9" fmla="*/ 593 h 9859"/>
              <a:gd name="T10" fmla="*/ 7583 w 13103"/>
              <a:gd name="T11" fmla="*/ 0 h 9859"/>
              <a:gd name="T12" fmla="*/ 5212 w 13103"/>
              <a:gd name="T13" fmla="*/ 593 h 9859"/>
              <a:gd name="T14" fmla="*/ 0 w 13103"/>
              <a:gd name="T15" fmla="*/ 1657 h 9859"/>
              <a:gd name="T16" fmla="*/ 5212 w 13103"/>
              <a:gd name="T17" fmla="*/ 2041 h 9859"/>
              <a:gd name="T18" fmla="*/ 482 w 13103"/>
              <a:gd name="T19" fmla="*/ 4403 h 9859"/>
              <a:gd name="T20" fmla="*/ 5212 w 13103"/>
              <a:gd name="T21" fmla="*/ 4836 h 9859"/>
              <a:gd name="T22" fmla="*/ 482 w 13103"/>
              <a:gd name="T23" fmla="*/ 5789 h 9859"/>
              <a:gd name="T24" fmla="*/ 5212 w 13103"/>
              <a:gd name="T25" fmla="*/ 6185 h 9859"/>
              <a:gd name="T26" fmla="*/ 50 w 13103"/>
              <a:gd name="T27" fmla="*/ 7187 h 9859"/>
              <a:gd name="T28" fmla="*/ 5212 w 13103"/>
              <a:gd name="T29" fmla="*/ 7583 h 9859"/>
              <a:gd name="T30" fmla="*/ 482 w 13103"/>
              <a:gd name="T31" fmla="*/ 8560 h 9859"/>
              <a:gd name="T32" fmla="*/ 5212 w 13103"/>
              <a:gd name="T33" fmla="*/ 8894 h 9859"/>
              <a:gd name="T34" fmla="*/ 4150 w 13103"/>
              <a:gd name="T35" fmla="*/ 9859 h 9859"/>
              <a:gd name="T36" fmla="*/ 7583 w 13103"/>
              <a:gd name="T37" fmla="*/ 8560 h 9859"/>
              <a:gd name="T38" fmla="*/ 10473 w 13103"/>
              <a:gd name="T39" fmla="*/ 7583 h 9859"/>
              <a:gd name="T40" fmla="*/ 7583 w 13103"/>
              <a:gd name="T41" fmla="*/ 7187 h 9859"/>
              <a:gd name="T42" fmla="*/ 10534 w 13103"/>
              <a:gd name="T43" fmla="*/ 8560 h 9859"/>
              <a:gd name="T44" fmla="*/ 12585 w 13103"/>
              <a:gd name="T45" fmla="*/ 7187 h 9859"/>
              <a:gd name="T46" fmla="*/ 13041 w 13103"/>
              <a:gd name="T47" fmla="*/ 6185 h 9859"/>
              <a:gd name="T48" fmla="*/ 12585 w 13103"/>
              <a:gd name="T49" fmla="*/ 4836 h 9859"/>
              <a:gd name="T50" fmla="*/ 7583 w 13103"/>
              <a:gd name="T51" fmla="*/ 4403 h 9859"/>
              <a:gd name="T52" fmla="*/ 10386 w 13103"/>
              <a:gd name="T53" fmla="*/ 3562 h 9859"/>
              <a:gd name="T54" fmla="*/ 2631 w 13103"/>
              <a:gd name="T55" fmla="*/ 2944 h 9859"/>
              <a:gd name="T56" fmla="*/ 5212 w 13103"/>
              <a:gd name="T57" fmla="*/ 3562 h 9859"/>
              <a:gd name="T58" fmla="*/ 2631 w 13103"/>
              <a:gd name="T59" fmla="*/ 2944 h 9859"/>
              <a:gd name="T60" fmla="*/ 7583 w 13103"/>
              <a:gd name="T61" fmla="*/ 6185 h 9859"/>
              <a:gd name="T62" fmla="*/ 10534 w 13103"/>
              <a:gd name="T63" fmla="*/ 5789 h 9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103" h="9859">
                <a:moveTo>
                  <a:pt x="7583" y="3562"/>
                </a:moveTo>
                <a:lnTo>
                  <a:pt x="7583" y="2944"/>
                </a:lnTo>
                <a:lnTo>
                  <a:pt x="10448" y="2944"/>
                </a:lnTo>
                <a:lnTo>
                  <a:pt x="10448" y="4403"/>
                </a:lnTo>
                <a:lnTo>
                  <a:pt x="12585" y="4403"/>
                </a:lnTo>
                <a:lnTo>
                  <a:pt x="12585" y="2041"/>
                </a:lnTo>
                <a:lnTo>
                  <a:pt x="7583" y="2041"/>
                </a:lnTo>
                <a:lnTo>
                  <a:pt x="7583" y="1657"/>
                </a:lnTo>
                <a:lnTo>
                  <a:pt x="13103" y="1657"/>
                </a:lnTo>
                <a:lnTo>
                  <a:pt x="13103" y="593"/>
                </a:lnTo>
                <a:lnTo>
                  <a:pt x="7583" y="593"/>
                </a:lnTo>
                <a:lnTo>
                  <a:pt x="7583" y="0"/>
                </a:lnTo>
                <a:lnTo>
                  <a:pt x="5212" y="0"/>
                </a:lnTo>
                <a:lnTo>
                  <a:pt x="5212" y="593"/>
                </a:lnTo>
                <a:lnTo>
                  <a:pt x="0" y="593"/>
                </a:lnTo>
                <a:lnTo>
                  <a:pt x="0" y="1657"/>
                </a:lnTo>
                <a:lnTo>
                  <a:pt x="5212" y="1657"/>
                </a:lnTo>
                <a:lnTo>
                  <a:pt x="5212" y="2041"/>
                </a:lnTo>
                <a:lnTo>
                  <a:pt x="482" y="2041"/>
                </a:lnTo>
                <a:lnTo>
                  <a:pt x="482" y="4403"/>
                </a:lnTo>
                <a:lnTo>
                  <a:pt x="5212" y="4403"/>
                </a:lnTo>
                <a:lnTo>
                  <a:pt x="5212" y="4836"/>
                </a:lnTo>
                <a:lnTo>
                  <a:pt x="482" y="4836"/>
                </a:lnTo>
                <a:lnTo>
                  <a:pt x="482" y="5789"/>
                </a:lnTo>
                <a:lnTo>
                  <a:pt x="5212" y="5789"/>
                </a:lnTo>
                <a:lnTo>
                  <a:pt x="5212" y="6185"/>
                </a:lnTo>
                <a:lnTo>
                  <a:pt x="50" y="6185"/>
                </a:lnTo>
                <a:lnTo>
                  <a:pt x="50" y="7187"/>
                </a:lnTo>
                <a:lnTo>
                  <a:pt x="5212" y="7187"/>
                </a:lnTo>
                <a:lnTo>
                  <a:pt x="5212" y="7583"/>
                </a:lnTo>
                <a:lnTo>
                  <a:pt x="482" y="7583"/>
                </a:lnTo>
                <a:lnTo>
                  <a:pt x="482" y="8560"/>
                </a:lnTo>
                <a:lnTo>
                  <a:pt x="5212" y="8560"/>
                </a:lnTo>
                <a:lnTo>
                  <a:pt x="5212" y="8894"/>
                </a:lnTo>
                <a:lnTo>
                  <a:pt x="3508" y="8894"/>
                </a:lnTo>
                <a:lnTo>
                  <a:pt x="4150" y="9859"/>
                </a:lnTo>
                <a:lnTo>
                  <a:pt x="7583" y="9859"/>
                </a:lnTo>
                <a:lnTo>
                  <a:pt x="7583" y="8560"/>
                </a:lnTo>
                <a:lnTo>
                  <a:pt x="9880" y="8560"/>
                </a:lnTo>
                <a:lnTo>
                  <a:pt x="10473" y="7583"/>
                </a:lnTo>
                <a:lnTo>
                  <a:pt x="7583" y="7583"/>
                </a:lnTo>
                <a:lnTo>
                  <a:pt x="7583" y="7187"/>
                </a:lnTo>
                <a:lnTo>
                  <a:pt x="10534" y="7187"/>
                </a:lnTo>
                <a:lnTo>
                  <a:pt x="10534" y="8560"/>
                </a:lnTo>
                <a:lnTo>
                  <a:pt x="12585" y="8560"/>
                </a:lnTo>
                <a:lnTo>
                  <a:pt x="12585" y="7187"/>
                </a:lnTo>
                <a:lnTo>
                  <a:pt x="13041" y="7187"/>
                </a:lnTo>
                <a:lnTo>
                  <a:pt x="13041" y="6185"/>
                </a:lnTo>
                <a:lnTo>
                  <a:pt x="12585" y="6185"/>
                </a:lnTo>
                <a:lnTo>
                  <a:pt x="12585" y="4836"/>
                </a:lnTo>
                <a:lnTo>
                  <a:pt x="7583" y="4836"/>
                </a:lnTo>
                <a:lnTo>
                  <a:pt x="7583" y="4403"/>
                </a:lnTo>
                <a:lnTo>
                  <a:pt x="9806" y="4403"/>
                </a:lnTo>
                <a:lnTo>
                  <a:pt x="10386" y="3562"/>
                </a:lnTo>
                <a:lnTo>
                  <a:pt x="7583" y="3562"/>
                </a:lnTo>
                <a:close/>
                <a:moveTo>
                  <a:pt x="2631" y="2944"/>
                </a:moveTo>
                <a:lnTo>
                  <a:pt x="5212" y="2944"/>
                </a:lnTo>
                <a:lnTo>
                  <a:pt x="5212" y="3562"/>
                </a:lnTo>
                <a:lnTo>
                  <a:pt x="2631" y="3562"/>
                </a:lnTo>
                <a:lnTo>
                  <a:pt x="2631" y="2944"/>
                </a:lnTo>
                <a:close/>
                <a:moveTo>
                  <a:pt x="10534" y="6185"/>
                </a:moveTo>
                <a:lnTo>
                  <a:pt x="7583" y="6185"/>
                </a:lnTo>
                <a:lnTo>
                  <a:pt x="7583" y="5789"/>
                </a:lnTo>
                <a:lnTo>
                  <a:pt x="10534" y="5789"/>
                </a:lnTo>
                <a:lnTo>
                  <a:pt x="10534" y="6185"/>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p>
        </p:txBody>
      </p:sp>
      <p:sp>
        <p:nvSpPr>
          <p:cNvPr id="47" name="Freeform 28"/>
          <p:cNvSpPr>
            <a:spLocks noEditPoints="1"/>
          </p:cNvSpPr>
          <p:nvPr/>
        </p:nvSpPr>
        <p:spPr bwMode="auto">
          <a:xfrm>
            <a:off x="147014057" y="119141875"/>
            <a:ext cx="20742274" cy="15630525"/>
          </a:xfrm>
          <a:custGeom>
            <a:avLst/>
            <a:gdLst>
              <a:gd name="T0" fmla="*/ 4544 w 13066"/>
              <a:gd name="T1" fmla="*/ 6840 h 9846"/>
              <a:gd name="T2" fmla="*/ 5952 w 13066"/>
              <a:gd name="T3" fmla="*/ 6939 h 9846"/>
              <a:gd name="T4" fmla="*/ 5866 w 13066"/>
              <a:gd name="T5" fmla="*/ 7125 h 9846"/>
              <a:gd name="T6" fmla="*/ 5767 w 13066"/>
              <a:gd name="T7" fmla="*/ 7298 h 9846"/>
              <a:gd name="T8" fmla="*/ 5644 w 13066"/>
              <a:gd name="T9" fmla="*/ 7447 h 9846"/>
              <a:gd name="T10" fmla="*/ 5495 w 13066"/>
              <a:gd name="T11" fmla="*/ 7595 h 9846"/>
              <a:gd name="T12" fmla="*/ 5335 w 13066"/>
              <a:gd name="T13" fmla="*/ 7731 h 9846"/>
              <a:gd name="T14" fmla="*/ 5137 w 13066"/>
              <a:gd name="T15" fmla="*/ 7842 h 9846"/>
              <a:gd name="T16" fmla="*/ 4903 w 13066"/>
              <a:gd name="T17" fmla="*/ 7954 h 9846"/>
              <a:gd name="T18" fmla="*/ 4779 w 13066"/>
              <a:gd name="T19" fmla="*/ 9846 h 9846"/>
              <a:gd name="T20" fmla="*/ 5471 w 13066"/>
              <a:gd name="T21" fmla="*/ 9673 h 9846"/>
              <a:gd name="T22" fmla="*/ 6076 w 13066"/>
              <a:gd name="T23" fmla="*/ 9451 h 9846"/>
              <a:gd name="T24" fmla="*/ 6619 w 13066"/>
              <a:gd name="T25" fmla="*/ 9178 h 9846"/>
              <a:gd name="T26" fmla="*/ 7088 w 13066"/>
              <a:gd name="T27" fmla="*/ 8832 h 9846"/>
              <a:gd name="T28" fmla="*/ 7484 w 13066"/>
              <a:gd name="T29" fmla="*/ 8436 h 9846"/>
              <a:gd name="T30" fmla="*/ 7805 w 13066"/>
              <a:gd name="T31" fmla="*/ 7966 h 9846"/>
              <a:gd name="T32" fmla="*/ 8052 w 13066"/>
              <a:gd name="T33" fmla="*/ 7434 h 9846"/>
              <a:gd name="T34" fmla="*/ 8225 w 13066"/>
              <a:gd name="T35" fmla="*/ 6840 h 9846"/>
              <a:gd name="T36" fmla="*/ 9830 w 13066"/>
              <a:gd name="T37" fmla="*/ 9834 h 9846"/>
              <a:gd name="T38" fmla="*/ 12053 w 13066"/>
              <a:gd name="T39" fmla="*/ 6840 h 9846"/>
              <a:gd name="T40" fmla="*/ 13066 w 13066"/>
              <a:gd name="T41" fmla="*/ 5653 h 9846"/>
              <a:gd name="T42" fmla="*/ 12053 w 13066"/>
              <a:gd name="T43" fmla="*/ 2894 h 9846"/>
              <a:gd name="T44" fmla="*/ 12979 w 13066"/>
              <a:gd name="T45" fmla="*/ 1694 h 9846"/>
              <a:gd name="T46" fmla="*/ 12053 w 13066"/>
              <a:gd name="T47" fmla="*/ 123 h 9846"/>
              <a:gd name="T48" fmla="*/ 9830 w 13066"/>
              <a:gd name="T49" fmla="*/ 1694 h 9846"/>
              <a:gd name="T50" fmla="*/ 8336 w 13066"/>
              <a:gd name="T51" fmla="*/ 123 h 9846"/>
              <a:gd name="T52" fmla="*/ 6113 w 13066"/>
              <a:gd name="T53" fmla="*/ 1694 h 9846"/>
              <a:gd name="T54" fmla="*/ 4631 w 13066"/>
              <a:gd name="T55" fmla="*/ 2894 h 9846"/>
              <a:gd name="T56" fmla="*/ 6113 w 13066"/>
              <a:gd name="T57" fmla="*/ 5653 h 9846"/>
              <a:gd name="T58" fmla="*/ 3865 w 13066"/>
              <a:gd name="T59" fmla="*/ 9834 h 9846"/>
              <a:gd name="T60" fmla="*/ 3433 w 13066"/>
              <a:gd name="T61" fmla="*/ 8572 h 9846"/>
              <a:gd name="T62" fmla="*/ 0 w 13066"/>
              <a:gd name="T63" fmla="*/ 2684 h 9846"/>
              <a:gd name="T64" fmla="*/ 1037 w 13066"/>
              <a:gd name="T65" fmla="*/ 3995 h 9846"/>
              <a:gd name="T66" fmla="*/ 3865 w 13066"/>
              <a:gd name="T67" fmla="*/ 9834 h 9846"/>
              <a:gd name="T68" fmla="*/ 3532 w 13066"/>
              <a:gd name="T69" fmla="*/ 1224 h 9846"/>
              <a:gd name="T70" fmla="*/ 2581 w 13066"/>
              <a:gd name="T71" fmla="*/ 0 h 9846"/>
              <a:gd name="T72" fmla="*/ 827 w 13066"/>
              <a:gd name="T73" fmla="*/ 2325 h 9846"/>
              <a:gd name="T74" fmla="*/ 8336 w 13066"/>
              <a:gd name="T75" fmla="*/ 2894 h 9846"/>
              <a:gd name="T76" fmla="*/ 9830 w 13066"/>
              <a:gd name="T77" fmla="*/ 5653 h 9846"/>
              <a:gd name="T78" fmla="*/ 8336 w 13066"/>
              <a:gd name="T79" fmla="*/ 2894 h 9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066" h="9846">
                <a:moveTo>
                  <a:pt x="4544" y="5653"/>
                </a:moveTo>
                <a:lnTo>
                  <a:pt x="4544" y="6840"/>
                </a:lnTo>
                <a:lnTo>
                  <a:pt x="5989" y="6840"/>
                </a:lnTo>
                <a:lnTo>
                  <a:pt x="5952" y="6939"/>
                </a:lnTo>
                <a:lnTo>
                  <a:pt x="5915" y="7038"/>
                </a:lnTo>
                <a:lnTo>
                  <a:pt x="5866" y="7125"/>
                </a:lnTo>
                <a:lnTo>
                  <a:pt x="5816" y="7212"/>
                </a:lnTo>
                <a:lnTo>
                  <a:pt x="5767" y="7298"/>
                </a:lnTo>
                <a:lnTo>
                  <a:pt x="5705" y="7372"/>
                </a:lnTo>
                <a:lnTo>
                  <a:pt x="5644" y="7447"/>
                </a:lnTo>
                <a:lnTo>
                  <a:pt x="5569" y="7521"/>
                </a:lnTo>
                <a:lnTo>
                  <a:pt x="5495" y="7595"/>
                </a:lnTo>
                <a:lnTo>
                  <a:pt x="5421" y="7657"/>
                </a:lnTo>
                <a:lnTo>
                  <a:pt x="5335" y="7731"/>
                </a:lnTo>
                <a:lnTo>
                  <a:pt x="5236" y="7793"/>
                </a:lnTo>
                <a:lnTo>
                  <a:pt x="5137" y="7842"/>
                </a:lnTo>
                <a:lnTo>
                  <a:pt x="5026" y="7904"/>
                </a:lnTo>
                <a:lnTo>
                  <a:pt x="4903" y="7954"/>
                </a:lnTo>
                <a:lnTo>
                  <a:pt x="4779" y="8003"/>
                </a:lnTo>
                <a:lnTo>
                  <a:pt x="4779" y="9846"/>
                </a:lnTo>
                <a:lnTo>
                  <a:pt x="5137" y="9772"/>
                </a:lnTo>
                <a:lnTo>
                  <a:pt x="5471" y="9673"/>
                </a:lnTo>
                <a:lnTo>
                  <a:pt x="5779" y="9574"/>
                </a:lnTo>
                <a:lnTo>
                  <a:pt x="6076" y="9451"/>
                </a:lnTo>
                <a:lnTo>
                  <a:pt x="6360" y="9327"/>
                </a:lnTo>
                <a:lnTo>
                  <a:pt x="6619" y="9178"/>
                </a:lnTo>
                <a:lnTo>
                  <a:pt x="6866" y="9005"/>
                </a:lnTo>
                <a:lnTo>
                  <a:pt x="7088" y="8832"/>
                </a:lnTo>
                <a:lnTo>
                  <a:pt x="7298" y="8634"/>
                </a:lnTo>
                <a:lnTo>
                  <a:pt x="7484" y="8436"/>
                </a:lnTo>
                <a:lnTo>
                  <a:pt x="7657" y="8201"/>
                </a:lnTo>
                <a:lnTo>
                  <a:pt x="7805" y="7966"/>
                </a:lnTo>
                <a:lnTo>
                  <a:pt x="7941" y="7706"/>
                </a:lnTo>
                <a:lnTo>
                  <a:pt x="8052" y="7434"/>
                </a:lnTo>
                <a:lnTo>
                  <a:pt x="8151" y="7150"/>
                </a:lnTo>
                <a:lnTo>
                  <a:pt x="8225" y="6840"/>
                </a:lnTo>
                <a:lnTo>
                  <a:pt x="9830" y="6840"/>
                </a:lnTo>
                <a:lnTo>
                  <a:pt x="9830" y="9834"/>
                </a:lnTo>
                <a:lnTo>
                  <a:pt x="12053" y="9834"/>
                </a:lnTo>
                <a:lnTo>
                  <a:pt x="12053" y="6840"/>
                </a:lnTo>
                <a:lnTo>
                  <a:pt x="13066" y="6840"/>
                </a:lnTo>
                <a:lnTo>
                  <a:pt x="13066" y="5653"/>
                </a:lnTo>
                <a:lnTo>
                  <a:pt x="12053" y="5653"/>
                </a:lnTo>
                <a:lnTo>
                  <a:pt x="12053" y="2894"/>
                </a:lnTo>
                <a:lnTo>
                  <a:pt x="12979" y="2894"/>
                </a:lnTo>
                <a:lnTo>
                  <a:pt x="12979" y="1694"/>
                </a:lnTo>
                <a:lnTo>
                  <a:pt x="12053" y="1694"/>
                </a:lnTo>
                <a:lnTo>
                  <a:pt x="12053" y="123"/>
                </a:lnTo>
                <a:lnTo>
                  <a:pt x="9830" y="123"/>
                </a:lnTo>
                <a:lnTo>
                  <a:pt x="9830" y="1694"/>
                </a:lnTo>
                <a:lnTo>
                  <a:pt x="8336" y="1694"/>
                </a:lnTo>
                <a:lnTo>
                  <a:pt x="8336" y="123"/>
                </a:lnTo>
                <a:lnTo>
                  <a:pt x="6113" y="123"/>
                </a:lnTo>
                <a:lnTo>
                  <a:pt x="6113" y="1694"/>
                </a:lnTo>
                <a:lnTo>
                  <a:pt x="4631" y="1694"/>
                </a:lnTo>
                <a:lnTo>
                  <a:pt x="4631" y="2894"/>
                </a:lnTo>
                <a:lnTo>
                  <a:pt x="6113" y="2894"/>
                </a:lnTo>
                <a:lnTo>
                  <a:pt x="6113" y="5653"/>
                </a:lnTo>
                <a:lnTo>
                  <a:pt x="4544" y="5653"/>
                </a:lnTo>
                <a:close/>
                <a:moveTo>
                  <a:pt x="3865" y="9834"/>
                </a:moveTo>
                <a:lnTo>
                  <a:pt x="4260" y="8572"/>
                </a:lnTo>
                <a:lnTo>
                  <a:pt x="3433" y="8572"/>
                </a:lnTo>
                <a:lnTo>
                  <a:pt x="3433" y="2684"/>
                </a:lnTo>
                <a:lnTo>
                  <a:pt x="0" y="2684"/>
                </a:lnTo>
                <a:lnTo>
                  <a:pt x="0" y="3995"/>
                </a:lnTo>
                <a:lnTo>
                  <a:pt x="1037" y="3995"/>
                </a:lnTo>
                <a:lnTo>
                  <a:pt x="1037" y="9834"/>
                </a:lnTo>
                <a:lnTo>
                  <a:pt x="3865" y="9834"/>
                </a:lnTo>
                <a:close/>
                <a:moveTo>
                  <a:pt x="3309" y="2325"/>
                </a:moveTo>
                <a:lnTo>
                  <a:pt x="3532" y="1224"/>
                </a:lnTo>
                <a:lnTo>
                  <a:pt x="2890" y="1224"/>
                </a:lnTo>
                <a:lnTo>
                  <a:pt x="2581" y="0"/>
                </a:lnTo>
                <a:lnTo>
                  <a:pt x="259" y="0"/>
                </a:lnTo>
                <a:lnTo>
                  <a:pt x="827" y="2325"/>
                </a:lnTo>
                <a:lnTo>
                  <a:pt x="3309" y="2325"/>
                </a:lnTo>
                <a:close/>
                <a:moveTo>
                  <a:pt x="8336" y="2894"/>
                </a:moveTo>
                <a:lnTo>
                  <a:pt x="9830" y="2894"/>
                </a:lnTo>
                <a:lnTo>
                  <a:pt x="9830" y="5653"/>
                </a:lnTo>
                <a:lnTo>
                  <a:pt x="8336" y="5653"/>
                </a:lnTo>
                <a:lnTo>
                  <a:pt x="8336" y="2894"/>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p>
        </p:txBody>
      </p:sp>
      <p:sp>
        <p:nvSpPr>
          <p:cNvPr id="48" name="Freeform 29"/>
          <p:cNvSpPr>
            <a:spLocks noEditPoints="1"/>
          </p:cNvSpPr>
          <p:nvPr/>
        </p:nvSpPr>
        <p:spPr bwMode="auto">
          <a:xfrm>
            <a:off x="168970769" y="119102188"/>
            <a:ext cx="20761324" cy="15454313"/>
          </a:xfrm>
          <a:custGeom>
            <a:avLst/>
            <a:gdLst>
              <a:gd name="T0" fmla="*/ 6928 w 13078"/>
              <a:gd name="T1" fmla="*/ 0 h 9735"/>
              <a:gd name="T2" fmla="*/ 6928 w 13078"/>
              <a:gd name="T3" fmla="*/ 1472 h 9735"/>
              <a:gd name="T4" fmla="*/ 3508 w 13078"/>
              <a:gd name="T5" fmla="*/ 1472 h 9735"/>
              <a:gd name="T6" fmla="*/ 3508 w 13078"/>
              <a:gd name="T7" fmla="*/ 2660 h 9735"/>
              <a:gd name="T8" fmla="*/ 6928 w 13078"/>
              <a:gd name="T9" fmla="*/ 2660 h 9735"/>
              <a:gd name="T10" fmla="*/ 6928 w 13078"/>
              <a:gd name="T11" fmla="*/ 8214 h 9735"/>
              <a:gd name="T12" fmla="*/ 9312 w 13078"/>
              <a:gd name="T13" fmla="*/ 8214 h 9735"/>
              <a:gd name="T14" fmla="*/ 9312 w 13078"/>
              <a:gd name="T15" fmla="*/ 2660 h 9735"/>
              <a:gd name="T16" fmla="*/ 12733 w 13078"/>
              <a:gd name="T17" fmla="*/ 2660 h 9735"/>
              <a:gd name="T18" fmla="*/ 12733 w 13078"/>
              <a:gd name="T19" fmla="*/ 1472 h 9735"/>
              <a:gd name="T20" fmla="*/ 9312 w 13078"/>
              <a:gd name="T21" fmla="*/ 1472 h 9735"/>
              <a:gd name="T22" fmla="*/ 9312 w 13078"/>
              <a:gd name="T23" fmla="*/ 0 h 9735"/>
              <a:gd name="T24" fmla="*/ 6928 w 13078"/>
              <a:gd name="T25" fmla="*/ 0 h 9735"/>
              <a:gd name="T26" fmla="*/ 3014 w 13078"/>
              <a:gd name="T27" fmla="*/ 9735 h 9735"/>
              <a:gd name="T28" fmla="*/ 3014 w 13078"/>
              <a:gd name="T29" fmla="*/ 2239 h 9735"/>
              <a:gd name="T30" fmla="*/ 0 w 13078"/>
              <a:gd name="T31" fmla="*/ 2239 h 9735"/>
              <a:gd name="T32" fmla="*/ 0 w 13078"/>
              <a:gd name="T33" fmla="*/ 3501 h 9735"/>
              <a:gd name="T34" fmla="*/ 704 w 13078"/>
              <a:gd name="T35" fmla="*/ 3501 h 9735"/>
              <a:gd name="T36" fmla="*/ 704 w 13078"/>
              <a:gd name="T37" fmla="*/ 8511 h 9735"/>
              <a:gd name="T38" fmla="*/ 0 w 13078"/>
              <a:gd name="T39" fmla="*/ 8511 h 9735"/>
              <a:gd name="T40" fmla="*/ 0 w 13078"/>
              <a:gd name="T41" fmla="*/ 9735 h 9735"/>
              <a:gd name="T42" fmla="*/ 3014 w 13078"/>
              <a:gd name="T43" fmla="*/ 9735 h 9735"/>
              <a:gd name="T44" fmla="*/ 12276 w 13078"/>
              <a:gd name="T45" fmla="*/ 9735 h 9735"/>
              <a:gd name="T46" fmla="*/ 13078 w 13078"/>
              <a:gd name="T47" fmla="*/ 8511 h 9735"/>
              <a:gd name="T48" fmla="*/ 3051 w 13078"/>
              <a:gd name="T49" fmla="*/ 8511 h 9735"/>
              <a:gd name="T50" fmla="*/ 3841 w 13078"/>
              <a:gd name="T51" fmla="*/ 9735 h 9735"/>
              <a:gd name="T52" fmla="*/ 12276 w 13078"/>
              <a:gd name="T53" fmla="*/ 9735 h 9735"/>
              <a:gd name="T54" fmla="*/ 4310 w 13078"/>
              <a:gd name="T55" fmla="*/ 3229 h 9735"/>
              <a:gd name="T56" fmla="*/ 3829 w 13078"/>
              <a:gd name="T57" fmla="*/ 6816 h 9735"/>
              <a:gd name="T58" fmla="*/ 3347 w 13078"/>
              <a:gd name="T59" fmla="*/ 6816 h 9735"/>
              <a:gd name="T60" fmla="*/ 3668 w 13078"/>
              <a:gd name="T61" fmla="*/ 7880 h 9735"/>
              <a:gd name="T62" fmla="*/ 5940 w 13078"/>
              <a:gd name="T63" fmla="*/ 7880 h 9735"/>
              <a:gd name="T64" fmla="*/ 6509 w 13078"/>
              <a:gd name="T65" fmla="*/ 3229 h 9735"/>
              <a:gd name="T66" fmla="*/ 4310 w 13078"/>
              <a:gd name="T67" fmla="*/ 3229 h 9735"/>
              <a:gd name="T68" fmla="*/ 9732 w 13078"/>
              <a:gd name="T69" fmla="*/ 3229 h 9735"/>
              <a:gd name="T70" fmla="*/ 10300 w 13078"/>
              <a:gd name="T71" fmla="*/ 7880 h 9735"/>
              <a:gd name="T72" fmla="*/ 12572 w 13078"/>
              <a:gd name="T73" fmla="*/ 7880 h 9735"/>
              <a:gd name="T74" fmla="*/ 12893 w 13078"/>
              <a:gd name="T75" fmla="*/ 6816 h 9735"/>
              <a:gd name="T76" fmla="*/ 12399 w 13078"/>
              <a:gd name="T77" fmla="*/ 6816 h 9735"/>
              <a:gd name="T78" fmla="*/ 11930 w 13078"/>
              <a:gd name="T79" fmla="*/ 3229 h 9735"/>
              <a:gd name="T80" fmla="*/ 9732 w 13078"/>
              <a:gd name="T81" fmla="*/ 3229 h 9735"/>
              <a:gd name="T82" fmla="*/ 2853 w 13078"/>
              <a:gd name="T83" fmla="*/ 1992 h 9735"/>
              <a:gd name="T84" fmla="*/ 3038 w 13078"/>
              <a:gd name="T85" fmla="*/ 1163 h 9735"/>
              <a:gd name="T86" fmla="*/ 2643 w 13078"/>
              <a:gd name="T87" fmla="*/ 1163 h 9735"/>
              <a:gd name="T88" fmla="*/ 2347 w 13078"/>
              <a:gd name="T89" fmla="*/ 74 h 9735"/>
              <a:gd name="T90" fmla="*/ 99 w 13078"/>
              <a:gd name="T91" fmla="*/ 74 h 9735"/>
              <a:gd name="T92" fmla="*/ 593 w 13078"/>
              <a:gd name="T93" fmla="*/ 1992 h 9735"/>
              <a:gd name="T94" fmla="*/ 2853 w 13078"/>
              <a:gd name="T95" fmla="*/ 1992 h 9735"/>
              <a:gd name="T96" fmla="*/ 9954 w 13078"/>
              <a:gd name="T97" fmla="*/ 235 h 9735"/>
              <a:gd name="T98" fmla="*/ 9954 w 13078"/>
              <a:gd name="T99" fmla="*/ 1262 h 9735"/>
              <a:gd name="T100" fmla="*/ 11794 w 13078"/>
              <a:gd name="T101" fmla="*/ 1262 h 9735"/>
              <a:gd name="T102" fmla="*/ 12177 w 13078"/>
              <a:gd name="T103" fmla="*/ 235 h 9735"/>
              <a:gd name="T104" fmla="*/ 9954 w 13078"/>
              <a:gd name="T105" fmla="*/ 235 h 9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78" h="9735">
                <a:moveTo>
                  <a:pt x="6928" y="0"/>
                </a:moveTo>
                <a:lnTo>
                  <a:pt x="6928" y="1472"/>
                </a:lnTo>
                <a:lnTo>
                  <a:pt x="3508" y="1472"/>
                </a:lnTo>
                <a:lnTo>
                  <a:pt x="3508" y="2660"/>
                </a:lnTo>
                <a:lnTo>
                  <a:pt x="6928" y="2660"/>
                </a:lnTo>
                <a:lnTo>
                  <a:pt x="6928" y="8214"/>
                </a:lnTo>
                <a:lnTo>
                  <a:pt x="9312" y="8214"/>
                </a:lnTo>
                <a:lnTo>
                  <a:pt x="9312" y="2660"/>
                </a:lnTo>
                <a:lnTo>
                  <a:pt x="12733" y="2660"/>
                </a:lnTo>
                <a:lnTo>
                  <a:pt x="12733" y="1472"/>
                </a:lnTo>
                <a:lnTo>
                  <a:pt x="9312" y="1472"/>
                </a:lnTo>
                <a:lnTo>
                  <a:pt x="9312" y="0"/>
                </a:lnTo>
                <a:lnTo>
                  <a:pt x="6928" y="0"/>
                </a:lnTo>
                <a:close/>
                <a:moveTo>
                  <a:pt x="3014" y="9735"/>
                </a:moveTo>
                <a:lnTo>
                  <a:pt x="3014" y="2239"/>
                </a:lnTo>
                <a:lnTo>
                  <a:pt x="0" y="2239"/>
                </a:lnTo>
                <a:lnTo>
                  <a:pt x="0" y="3501"/>
                </a:lnTo>
                <a:lnTo>
                  <a:pt x="704" y="3501"/>
                </a:lnTo>
                <a:lnTo>
                  <a:pt x="704" y="8511"/>
                </a:lnTo>
                <a:lnTo>
                  <a:pt x="0" y="8511"/>
                </a:lnTo>
                <a:lnTo>
                  <a:pt x="0" y="9735"/>
                </a:lnTo>
                <a:lnTo>
                  <a:pt x="3014" y="9735"/>
                </a:lnTo>
                <a:close/>
                <a:moveTo>
                  <a:pt x="12276" y="9735"/>
                </a:moveTo>
                <a:lnTo>
                  <a:pt x="13078" y="8511"/>
                </a:lnTo>
                <a:lnTo>
                  <a:pt x="3051" y="8511"/>
                </a:lnTo>
                <a:lnTo>
                  <a:pt x="3841" y="9735"/>
                </a:lnTo>
                <a:lnTo>
                  <a:pt x="12276" y="9735"/>
                </a:lnTo>
                <a:close/>
                <a:moveTo>
                  <a:pt x="4310" y="3229"/>
                </a:moveTo>
                <a:lnTo>
                  <a:pt x="3829" y="6816"/>
                </a:lnTo>
                <a:lnTo>
                  <a:pt x="3347" y="6816"/>
                </a:lnTo>
                <a:lnTo>
                  <a:pt x="3668" y="7880"/>
                </a:lnTo>
                <a:lnTo>
                  <a:pt x="5940" y="7880"/>
                </a:lnTo>
                <a:lnTo>
                  <a:pt x="6509" y="3229"/>
                </a:lnTo>
                <a:lnTo>
                  <a:pt x="4310" y="3229"/>
                </a:lnTo>
                <a:close/>
                <a:moveTo>
                  <a:pt x="9732" y="3229"/>
                </a:moveTo>
                <a:lnTo>
                  <a:pt x="10300" y="7880"/>
                </a:lnTo>
                <a:lnTo>
                  <a:pt x="12572" y="7880"/>
                </a:lnTo>
                <a:lnTo>
                  <a:pt x="12893" y="6816"/>
                </a:lnTo>
                <a:lnTo>
                  <a:pt x="12399" y="6816"/>
                </a:lnTo>
                <a:lnTo>
                  <a:pt x="11930" y="3229"/>
                </a:lnTo>
                <a:lnTo>
                  <a:pt x="9732" y="3229"/>
                </a:lnTo>
                <a:close/>
                <a:moveTo>
                  <a:pt x="2853" y="1992"/>
                </a:moveTo>
                <a:lnTo>
                  <a:pt x="3038" y="1163"/>
                </a:lnTo>
                <a:lnTo>
                  <a:pt x="2643" y="1163"/>
                </a:lnTo>
                <a:lnTo>
                  <a:pt x="2347" y="74"/>
                </a:lnTo>
                <a:lnTo>
                  <a:pt x="99" y="74"/>
                </a:lnTo>
                <a:lnTo>
                  <a:pt x="593" y="1992"/>
                </a:lnTo>
                <a:lnTo>
                  <a:pt x="2853" y="1992"/>
                </a:lnTo>
                <a:close/>
                <a:moveTo>
                  <a:pt x="9954" y="235"/>
                </a:moveTo>
                <a:lnTo>
                  <a:pt x="9954" y="1262"/>
                </a:lnTo>
                <a:lnTo>
                  <a:pt x="11794" y="1262"/>
                </a:lnTo>
                <a:lnTo>
                  <a:pt x="12177" y="235"/>
                </a:lnTo>
                <a:lnTo>
                  <a:pt x="9954" y="235"/>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p>
        </p:txBody>
      </p:sp>
      <p:sp>
        <p:nvSpPr>
          <p:cNvPr id="49" name="Freeform 30"/>
          <p:cNvSpPr>
            <a:spLocks noEditPoints="1"/>
          </p:cNvSpPr>
          <p:nvPr/>
        </p:nvSpPr>
        <p:spPr bwMode="auto">
          <a:xfrm>
            <a:off x="191065593" y="119141875"/>
            <a:ext cx="20448587" cy="15552738"/>
          </a:xfrm>
          <a:custGeom>
            <a:avLst/>
            <a:gdLst>
              <a:gd name="T0" fmla="*/ 2297 w 12881"/>
              <a:gd name="T1" fmla="*/ 8572 h 9797"/>
              <a:gd name="T2" fmla="*/ 2297 w 12881"/>
              <a:gd name="T3" fmla="*/ 5913 h 9797"/>
              <a:gd name="T4" fmla="*/ 4100 w 12881"/>
              <a:gd name="T5" fmla="*/ 5913 h 9797"/>
              <a:gd name="T6" fmla="*/ 4100 w 12881"/>
              <a:gd name="T7" fmla="*/ 9772 h 9797"/>
              <a:gd name="T8" fmla="*/ 6397 w 12881"/>
              <a:gd name="T9" fmla="*/ 9772 h 9797"/>
              <a:gd name="T10" fmla="*/ 6397 w 12881"/>
              <a:gd name="T11" fmla="*/ 866 h 9797"/>
              <a:gd name="T12" fmla="*/ 2952 w 12881"/>
              <a:gd name="T13" fmla="*/ 866 h 9797"/>
              <a:gd name="T14" fmla="*/ 3322 w 12881"/>
              <a:gd name="T15" fmla="*/ 12 h 9797"/>
              <a:gd name="T16" fmla="*/ 926 w 12881"/>
              <a:gd name="T17" fmla="*/ 12 h 9797"/>
              <a:gd name="T18" fmla="*/ 568 w 12881"/>
              <a:gd name="T19" fmla="*/ 866 h 9797"/>
              <a:gd name="T20" fmla="*/ 0 w 12881"/>
              <a:gd name="T21" fmla="*/ 866 h 9797"/>
              <a:gd name="T22" fmla="*/ 0 w 12881"/>
              <a:gd name="T23" fmla="*/ 9772 h 9797"/>
              <a:gd name="T24" fmla="*/ 3421 w 12881"/>
              <a:gd name="T25" fmla="*/ 9772 h 9797"/>
              <a:gd name="T26" fmla="*/ 4100 w 12881"/>
              <a:gd name="T27" fmla="*/ 8572 h 9797"/>
              <a:gd name="T28" fmla="*/ 2297 w 12881"/>
              <a:gd name="T29" fmla="*/ 8572 h 9797"/>
              <a:gd name="T30" fmla="*/ 8719 w 12881"/>
              <a:gd name="T31" fmla="*/ 3129 h 9797"/>
              <a:gd name="T32" fmla="*/ 9250 w 12881"/>
              <a:gd name="T33" fmla="*/ 2066 h 9797"/>
              <a:gd name="T34" fmla="*/ 10584 w 12881"/>
              <a:gd name="T35" fmla="*/ 2066 h 9797"/>
              <a:gd name="T36" fmla="*/ 10584 w 12881"/>
              <a:gd name="T37" fmla="*/ 8597 h 9797"/>
              <a:gd name="T38" fmla="*/ 8966 w 12881"/>
              <a:gd name="T39" fmla="*/ 8597 h 9797"/>
              <a:gd name="T40" fmla="*/ 9534 w 12881"/>
              <a:gd name="T41" fmla="*/ 9797 h 9797"/>
              <a:gd name="T42" fmla="*/ 12881 w 12881"/>
              <a:gd name="T43" fmla="*/ 9797 h 9797"/>
              <a:gd name="T44" fmla="*/ 12881 w 12881"/>
              <a:gd name="T45" fmla="*/ 680 h 9797"/>
              <a:gd name="T46" fmla="*/ 9942 w 12881"/>
              <a:gd name="T47" fmla="*/ 680 h 9797"/>
              <a:gd name="T48" fmla="*/ 10287 w 12881"/>
              <a:gd name="T49" fmla="*/ 0 h 9797"/>
              <a:gd name="T50" fmla="*/ 7867 w 12881"/>
              <a:gd name="T51" fmla="*/ 0 h 9797"/>
              <a:gd name="T52" fmla="*/ 6854 w 12881"/>
              <a:gd name="T53" fmla="*/ 2016 h 9797"/>
              <a:gd name="T54" fmla="*/ 6410 w 12881"/>
              <a:gd name="T55" fmla="*/ 2016 h 9797"/>
              <a:gd name="T56" fmla="*/ 6644 w 12881"/>
              <a:gd name="T57" fmla="*/ 3129 h 9797"/>
              <a:gd name="T58" fmla="*/ 8719 w 12881"/>
              <a:gd name="T59" fmla="*/ 3129 h 9797"/>
              <a:gd name="T60" fmla="*/ 10028 w 12881"/>
              <a:gd name="T61" fmla="*/ 7818 h 9797"/>
              <a:gd name="T62" fmla="*/ 10374 w 12881"/>
              <a:gd name="T63" fmla="*/ 6729 h 9797"/>
              <a:gd name="T64" fmla="*/ 9905 w 12881"/>
              <a:gd name="T65" fmla="*/ 6729 h 9797"/>
              <a:gd name="T66" fmla="*/ 9015 w 12881"/>
              <a:gd name="T67" fmla="*/ 3748 h 9797"/>
              <a:gd name="T68" fmla="*/ 6904 w 12881"/>
              <a:gd name="T69" fmla="*/ 3748 h 9797"/>
              <a:gd name="T70" fmla="*/ 8102 w 12881"/>
              <a:gd name="T71" fmla="*/ 7818 h 9797"/>
              <a:gd name="T72" fmla="*/ 10028 w 12881"/>
              <a:gd name="T73" fmla="*/ 7818 h 9797"/>
              <a:gd name="T74" fmla="*/ 2297 w 12881"/>
              <a:gd name="T75" fmla="*/ 2053 h 9797"/>
              <a:gd name="T76" fmla="*/ 4100 w 12881"/>
              <a:gd name="T77" fmla="*/ 2053 h 9797"/>
              <a:gd name="T78" fmla="*/ 4100 w 12881"/>
              <a:gd name="T79" fmla="*/ 4725 h 9797"/>
              <a:gd name="T80" fmla="*/ 2297 w 12881"/>
              <a:gd name="T81" fmla="*/ 4725 h 9797"/>
              <a:gd name="T82" fmla="*/ 2297 w 12881"/>
              <a:gd name="T83" fmla="*/ 2053 h 9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81" h="9797">
                <a:moveTo>
                  <a:pt x="2297" y="8572"/>
                </a:moveTo>
                <a:lnTo>
                  <a:pt x="2297" y="5913"/>
                </a:lnTo>
                <a:lnTo>
                  <a:pt x="4100" y="5913"/>
                </a:lnTo>
                <a:lnTo>
                  <a:pt x="4100" y="9772"/>
                </a:lnTo>
                <a:lnTo>
                  <a:pt x="6397" y="9772"/>
                </a:lnTo>
                <a:lnTo>
                  <a:pt x="6397" y="866"/>
                </a:lnTo>
                <a:lnTo>
                  <a:pt x="2952" y="866"/>
                </a:lnTo>
                <a:lnTo>
                  <a:pt x="3322" y="12"/>
                </a:lnTo>
                <a:lnTo>
                  <a:pt x="926" y="12"/>
                </a:lnTo>
                <a:lnTo>
                  <a:pt x="568" y="866"/>
                </a:lnTo>
                <a:lnTo>
                  <a:pt x="0" y="866"/>
                </a:lnTo>
                <a:lnTo>
                  <a:pt x="0" y="9772"/>
                </a:lnTo>
                <a:lnTo>
                  <a:pt x="3421" y="9772"/>
                </a:lnTo>
                <a:lnTo>
                  <a:pt x="4100" y="8572"/>
                </a:lnTo>
                <a:lnTo>
                  <a:pt x="2297" y="8572"/>
                </a:lnTo>
                <a:close/>
                <a:moveTo>
                  <a:pt x="8719" y="3129"/>
                </a:moveTo>
                <a:lnTo>
                  <a:pt x="9250" y="2066"/>
                </a:lnTo>
                <a:lnTo>
                  <a:pt x="10584" y="2066"/>
                </a:lnTo>
                <a:lnTo>
                  <a:pt x="10584" y="8597"/>
                </a:lnTo>
                <a:lnTo>
                  <a:pt x="8966" y="8597"/>
                </a:lnTo>
                <a:lnTo>
                  <a:pt x="9534" y="9797"/>
                </a:lnTo>
                <a:lnTo>
                  <a:pt x="12881" y="9797"/>
                </a:lnTo>
                <a:lnTo>
                  <a:pt x="12881" y="680"/>
                </a:lnTo>
                <a:lnTo>
                  <a:pt x="9942" y="680"/>
                </a:lnTo>
                <a:lnTo>
                  <a:pt x="10287" y="0"/>
                </a:lnTo>
                <a:lnTo>
                  <a:pt x="7867" y="0"/>
                </a:lnTo>
                <a:lnTo>
                  <a:pt x="6854" y="2016"/>
                </a:lnTo>
                <a:lnTo>
                  <a:pt x="6410" y="2016"/>
                </a:lnTo>
                <a:lnTo>
                  <a:pt x="6644" y="3129"/>
                </a:lnTo>
                <a:lnTo>
                  <a:pt x="8719" y="3129"/>
                </a:lnTo>
                <a:close/>
                <a:moveTo>
                  <a:pt x="10028" y="7818"/>
                </a:moveTo>
                <a:lnTo>
                  <a:pt x="10374" y="6729"/>
                </a:lnTo>
                <a:lnTo>
                  <a:pt x="9905" y="6729"/>
                </a:lnTo>
                <a:lnTo>
                  <a:pt x="9015" y="3748"/>
                </a:lnTo>
                <a:lnTo>
                  <a:pt x="6904" y="3748"/>
                </a:lnTo>
                <a:lnTo>
                  <a:pt x="8102" y="7818"/>
                </a:lnTo>
                <a:lnTo>
                  <a:pt x="10028" y="7818"/>
                </a:lnTo>
                <a:close/>
                <a:moveTo>
                  <a:pt x="2297" y="2053"/>
                </a:moveTo>
                <a:lnTo>
                  <a:pt x="4100" y="2053"/>
                </a:lnTo>
                <a:lnTo>
                  <a:pt x="4100" y="4725"/>
                </a:lnTo>
                <a:lnTo>
                  <a:pt x="2297" y="4725"/>
                </a:lnTo>
                <a:lnTo>
                  <a:pt x="2297" y="2053"/>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p>
        </p:txBody>
      </p:sp>
      <p:sp>
        <p:nvSpPr>
          <p:cNvPr id="50" name="Freeform 31"/>
          <p:cNvSpPr>
            <a:spLocks noEditPoints="1"/>
          </p:cNvSpPr>
          <p:nvPr/>
        </p:nvSpPr>
        <p:spPr bwMode="auto">
          <a:xfrm>
            <a:off x="212749255" y="119179975"/>
            <a:ext cx="20937537" cy="15592425"/>
          </a:xfrm>
          <a:custGeom>
            <a:avLst/>
            <a:gdLst>
              <a:gd name="T0" fmla="*/ 13189 w 13189"/>
              <a:gd name="T1" fmla="*/ 2289 h 9822"/>
              <a:gd name="T2" fmla="*/ 10213 w 13189"/>
              <a:gd name="T3" fmla="*/ 0 h 9822"/>
              <a:gd name="T4" fmla="*/ 4952 w 13189"/>
              <a:gd name="T5" fmla="*/ 1052 h 9822"/>
              <a:gd name="T6" fmla="*/ 7928 w 13189"/>
              <a:gd name="T7" fmla="*/ 3625 h 9822"/>
              <a:gd name="T8" fmla="*/ 10423 w 13189"/>
              <a:gd name="T9" fmla="*/ 4812 h 9822"/>
              <a:gd name="T10" fmla="*/ 10040 w 13189"/>
              <a:gd name="T11" fmla="*/ 5419 h 9822"/>
              <a:gd name="T12" fmla="*/ 9497 w 13189"/>
              <a:gd name="T13" fmla="*/ 6037 h 9822"/>
              <a:gd name="T14" fmla="*/ 8879 w 13189"/>
              <a:gd name="T15" fmla="*/ 6284 h 9822"/>
              <a:gd name="T16" fmla="*/ 8360 w 13189"/>
              <a:gd name="T17" fmla="*/ 5814 h 9822"/>
              <a:gd name="T18" fmla="*/ 7941 w 13189"/>
              <a:gd name="T19" fmla="*/ 5320 h 9822"/>
              <a:gd name="T20" fmla="*/ 5742 w 13189"/>
              <a:gd name="T21" fmla="*/ 5468 h 9822"/>
              <a:gd name="T22" fmla="*/ 6360 w 13189"/>
              <a:gd name="T23" fmla="*/ 6371 h 9822"/>
              <a:gd name="T24" fmla="*/ 7175 w 13189"/>
              <a:gd name="T25" fmla="*/ 7200 h 9822"/>
              <a:gd name="T26" fmla="*/ 6965 w 13189"/>
              <a:gd name="T27" fmla="*/ 7695 h 9822"/>
              <a:gd name="T28" fmla="*/ 6125 w 13189"/>
              <a:gd name="T29" fmla="*/ 8004 h 9822"/>
              <a:gd name="T30" fmla="*/ 5211 w 13189"/>
              <a:gd name="T31" fmla="*/ 8239 h 9822"/>
              <a:gd name="T32" fmla="*/ 5755 w 13189"/>
              <a:gd name="T33" fmla="*/ 9699 h 9822"/>
              <a:gd name="T34" fmla="*/ 6545 w 13189"/>
              <a:gd name="T35" fmla="*/ 9525 h 9822"/>
              <a:gd name="T36" fmla="*/ 7298 w 13189"/>
              <a:gd name="T37" fmla="*/ 9315 h 9822"/>
              <a:gd name="T38" fmla="*/ 8015 w 13189"/>
              <a:gd name="T39" fmla="*/ 9068 h 9822"/>
              <a:gd name="T40" fmla="*/ 8706 w 13189"/>
              <a:gd name="T41" fmla="*/ 8771 h 9822"/>
              <a:gd name="T42" fmla="*/ 9361 w 13189"/>
              <a:gd name="T43" fmla="*/ 8660 h 9822"/>
              <a:gd name="T44" fmla="*/ 10040 w 13189"/>
              <a:gd name="T45" fmla="*/ 8969 h 9822"/>
              <a:gd name="T46" fmla="*/ 10756 w 13189"/>
              <a:gd name="T47" fmla="*/ 9241 h 9822"/>
              <a:gd name="T48" fmla="*/ 11510 w 13189"/>
              <a:gd name="T49" fmla="*/ 9464 h 9822"/>
              <a:gd name="T50" fmla="*/ 12300 w 13189"/>
              <a:gd name="T51" fmla="*/ 9649 h 9822"/>
              <a:gd name="T52" fmla="*/ 13127 w 13189"/>
              <a:gd name="T53" fmla="*/ 9785 h 9822"/>
              <a:gd name="T54" fmla="*/ 12498 w 13189"/>
              <a:gd name="T55" fmla="*/ 8091 h 9822"/>
              <a:gd name="T56" fmla="*/ 11596 w 13189"/>
              <a:gd name="T57" fmla="*/ 7806 h 9822"/>
              <a:gd name="T58" fmla="*/ 10769 w 13189"/>
              <a:gd name="T59" fmla="*/ 7447 h 9822"/>
              <a:gd name="T60" fmla="*/ 11448 w 13189"/>
              <a:gd name="T61" fmla="*/ 6804 h 9822"/>
              <a:gd name="T62" fmla="*/ 12028 w 13189"/>
              <a:gd name="T63" fmla="*/ 6124 h 9822"/>
              <a:gd name="T64" fmla="*/ 12485 w 13189"/>
              <a:gd name="T65" fmla="*/ 5394 h 9822"/>
              <a:gd name="T66" fmla="*/ 12843 w 13189"/>
              <a:gd name="T67" fmla="*/ 4652 h 9822"/>
              <a:gd name="T68" fmla="*/ 13078 w 13189"/>
              <a:gd name="T69" fmla="*/ 3885 h 9822"/>
              <a:gd name="T70" fmla="*/ 3569 w 13189"/>
              <a:gd name="T71" fmla="*/ 1114 h 9822"/>
              <a:gd name="T72" fmla="*/ 1161 w 13189"/>
              <a:gd name="T73" fmla="*/ 1114 h 9822"/>
              <a:gd name="T74" fmla="*/ 1161 w 13189"/>
              <a:gd name="T75" fmla="*/ 2351 h 9822"/>
              <a:gd name="T76" fmla="*/ 0 w 13189"/>
              <a:gd name="T77" fmla="*/ 6371 h 9822"/>
              <a:gd name="T78" fmla="*/ 321 w 13189"/>
              <a:gd name="T79" fmla="*/ 8672 h 9822"/>
              <a:gd name="T80" fmla="*/ 3569 w 13189"/>
              <a:gd name="T81" fmla="*/ 5555 h 9822"/>
              <a:gd name="T82" fmla="*/ 3569 w 13189"/>
              <a:gd name="T83" fmla="*/ 4169 h 9822"/>
              <a:gd name="T84" fmla="*/ 4631 w 13189"/>
              <a:gd name="T85" fmla="*/ 1114 h 9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89" h="9822">
                <a:moveTo>
                  <a:pt x="10213" y="3625"/>
                </a:moveTo>
                <a:lnTo>
                  <a:pt x="10213" y="2289"/>
                </a:lnTo>
                <a:lnTo>
                  <a:pt x="13189" y="2289"/>
                </a:lnTo>
                <a:lnTo>
                  <a:pt x="13189" y="1052"/>
                </a:lnTo>
                <a:lnTo>
                  <a:pt x="10213" y="1052"/>
                </a:lnTo>
                <a:lnTo>
                  <a:pt x="10213" y="0"/>
                </a:lnTo>
                <a:lnTo>
                  <a:pt x="7928" y="0"/>
                </a:lnTo>
                <a:lnTo>
                  <a:pt x="7928" y="1052"/>
                </a:lnTo>
                <a:lnTo>
                  <a:pt x="4952" y="1052"/>
                </a:lnTo>
                <a:lnTo>
                  <a:pt x="4952" y="2289"/>
                </a:lnTo>
                <a:lnTo>
                  <a:pt x="7928" y="2289"/>
                </a:lnTo>
                <a:lnTo>
                  <a:pt x="7928" y="3625"/>
                </a:lnTo>
                <a:lnTo>
                  <a:pt x="5261" y="3625"/>
                </a:lnTo>
                <a:lnTo>
                  <a:pt x="5261" y="4812"/>
                </a:lnTo>
                <a:lnTo>
                  <a:pt x="10423" y="4812"/>
                </a:lnTo>
                <a:lnTo>
                  <a:pt x="10312" y="5023"/>
                </a:lnTo>
                <a:lnTo>
                  <a:pt x="10188" y="5221"/>
                </a:lnTo>
                <a:lnTo>
                  <a:pt x="10040" y="5419"/>
                </a:lnTo>
                <a:lnTo>
                  <a:pt x="9867" y="5629"/>
                </a:lnTo>
                <a:lnTo>
                  <a:pt x="9694" y="5827"/>
                </a:lnTo>
                <a:lnTo>
                  <a:pt x="9497" y="6037"/>
                </a:lnTo>
                <a:lnTo>
                  <a:pt x="9299" y="6235"/>
                </a:lnTo>
                <a:lnTo>
                  <a:pt x="9077" y="6433"/>
                </a:lnTo>
                <a:lnTo>
                  <a:pt x="8879" y="6284"/>
                </a:lnTo>
                <a:lnTo>
                  <a:pt x="8694" y="6124"/>
                </a:lnTo>
                <a:lnTo>
                  <a:pt x="8521" y="5975"/>
                </a:lnTo>
                <a:lnTo>
                  <a:pt x="8360" y="5814"/>
                </a:lnTo>
                <a:lnTo>
                  <a:pt x="8212" y="5654"/>
                </a:lnTo>
                <a:lnTo>
                  <a:pt x="8076" y="5493"/>
                </a:lnTo>
                <a:lnTo>
                  <a:pt x="7941" y="5320"/>
                </a:lnTo>
                <a:lnTo>
                  <a:pt x="7829" y="5159"/>
                </a:lnTo>
                <a:lnTo>
                  <a:pt x="5569" y="5159"/>
                </a:lnTo>
                <a:lnTo>
                  <a:pt x="5742" y="5468"/>
                </a:lnTo>
                <a:lnTo>
                  <a:pt x="5928" y="5777"/>
                </a:lnTo>
                <a:lnTo>
                  <a:pt x="6125" y="6074"/>
                </a:lnTo>
                <a:lnTo>
                  <a:pt x="6360" y="6371"/>
                </a:lnTo>
                <a:lnTo>
                  <a:pt x="6619" y="6656"/>
                </a:lnTo>
                <a:lnTo>
                  <a:pt x="6891" y="6928"/>
                </a:lnTo>
                <a:lnTo>
                  <a:pt x="7175" y="7200"/>
                </a:lnTo>
                <a:lnTo>
                  <a:pt x="7484" y="7460"/>
                </a:lnTo>
                <a:lnTo>
                  <a:pt x="7224" y="7583"/>
                </a:lnTo>
                <a:lnTo>
                  <a:pt x="6965" y="7695"/>
                </a:lnTo>
                <a:lnTo>
                  <a:pt x="6693" y="7806"/>
                </a:lnTo>
                <a:lnTo>
                  <a:pt x="6409" y="7905"/>
                </a:lnTo>
                <a:lnTo>
                  <a:pt x="6125" y="8004"/>
                </a:lnTo>
                <a:lnTo>
                  <a:pt x="5829" y="8091"/>
                </a:lnTo>
                <a:lnTo>
                  <a:pt x="5520" y="8165"/>
                </a:lnTo>
                <a:lnTo>
                  <a:pt x="5211" y="8239"/>
                </a:lnTo>
                <a:lnTo>
                  <a:pt x="5211" y="9785"/>
                </a:lnTo>
                <a:lnTo>
                  <a:pt x="5483" y="9748"/>
                </a:lnTo>
                <a:lnTo>
                  <a:pt x="5755" y="9699"/>
                </a:lnTo>
                <a:lnTo>
                  <a:pt x="6026" y="9649"/>
                </a:lnTo>
                <a:lnTo>
                  <a:pt x="6286" y="9587"/>
                </a:lnTo>
                <a:lnTo>
                  <a:pt x="6545" y="9525"/>
                </a:lnTo>
                <a:lnTo>
                  <a:pt x="6804" y="9464"/>
                </a:lnTo>
                <a:lnTo>
                  <a:pt x="7051" y="9389"/>
                </a:lnTo>
                <a:lnTo>
                  <a:pt x="7298" y="9315"/>
                </a:lnTo>
                <a:lnTo>
                  <a:pt x="7545" y="9241"/>
                </a:lnTo>
                <a:lnTo>
                  <a:pt x="7780" y="9154"/>
                </a:lnTo>
                <a:lnTo>
                  <a:pt x="8015" y="9068"/>
                </a:lnTo>
                <a:lnTo>
                  <a:pt x="8249" y="8969"/>
                </a:lnTo>
                <a:lnTo>
                  <a:pt x="8484" y="8870"/>
                </a:lnTo>
                <a:lnTo>
                  <a:pt x="8706" y="8771"/>
                </a:lnTo>
                <a:lnTo>
                  <a:pt x="8929" y="8660"/>
                </a:lnTo>
                <a:lnTo>
                  <a:pt x="9138" y="8548"/>
                </a:lnTo>
                <a:lnTo>
                  <a:pt x="9361" y="8660"/>
                </a:lnTo>
                <a:lnTo>
                  <a:pt x="9583" y="8771"/>
                </a:lnTo>
                <a:lnTo>
                  <a:pt x="9805" y="8870"/>
                </a:lnTo>
                <a:lnTo>
                  <a:pt x="10040" y="8969"/>
                </a:lnTo>
                <a:lnTo>
                  <a:pt x="10275" y="9068"/>
                </a:lnTo>
                <a:lnTo>
                  <a:pt x="10509" y="9154"/>
                </a:lnTo>
                <a:lnTo>
                  <a:pt x="10756" y="9241"/>
                </a:lnTo>
                <a:lnTo>
                  <a:pt x="11003" y="9315"/>
                </a:lnTo>
                <a:lnTo>
                  <a:pt x="11250" y="9389"/>
                </a:lnTo>
                <a:lnTo>
                  <a:pt x="11510" y="9464"/>
                </a:lnTo>
                <a:lnTo>
                  <a:pt x="11769" y="9525"/>
                </a:lnTo>
                <a:lnTo>
                  <a:pt x="12028" y="9587"/>
                </a:lnTo>
                <a:lnTo>
                  <a:pt x="12300" y="9649"/>
                </a:lnTo>
                <a:lnTo>
                  <a:pt x="12572" y="9699"/>
                </a:lnTo>
                <a:lnTo>
                  <a:pt x="12843" y="9748"/>
                </a:lnTo>
                <a:lnTo>
                  <a:pt x="13127" y="9785"/>
                </a:lnTo>
                <a:lnTo>
                  <a:pt x="13127" y="8239"/>
                </a:lnTo>
                <a:lnTo>
                  <a:pt x="12806" y="8165"/>
                </a:lnTo>
                <a:lnTo>
                  <a:pt x="12498" y="8091"/>
                </a:lnTo>
                <a:lnTo>
                  <a:pt x="12189" y="8004"/>
                </a:lnTo>
                <a:lnTo>
                  <a:pt x="11892" y="7905"/>
                </a:lnTo>
                <a:lnTo>
                  <a:pt x="11596" y="7806"/>
                </a:lnTo>
                <a:lnTo>
                  <a:pt x="11312" y="7695"/>
                </a:lnTo>
                <a:lnTo>
                  <a:pt x="11040" y="7571"/>
                </a:lnTo>
                <a:lnTo>
                  <a:pt x="10769" y="7447"/>
                </a:lnTo>
                <a:lnTo>
                  <a:pt x="11003" y="7237"/>
                </a:lnTo>
                <a:lnTo>
                  <a:pt x="11238" y="7027"/>
                </a:lnTo>
                <a:lnTo>
                  <a:pt x="11448" y="6804"/>
                </a:lnTo>
                <a:lnTo>
                  <a:pt x="11645" y="6581"/>
                </a:lnTo>
                <a:lnTo>
                  <a:pt x="11843" y="6359"/>
                </a:lnTo>
                <a:lnTo>
                  <a:pt x="12028" y="6124"/>
                </a:lnTo>
                <a:lnTo>
                  <a:pt x="12189" y="5889"/>
                </a:lnTo>
                <a:lnTo>
                  <a:pt x="12349" y="5641"/>
                </a:lnTo>
                <a:lnTo>
                  <a:pt x="12485" y="5394"/>
                </a:lnTo>
                <a:lnTo>
                  <a:pt x="12621" y="5146"/>
                </a:lnTo>
                <a:lnTo>
                  <a:pt x="12732" y="4899"/>
                </a:lnTo>
                <a:lnTo>
                  <a:pt x="12843" y="4652"/>
                </a:lnTo>
                <a:lnTo>
                  <a:pt x="12930" y="4392"/>
                </a:lnTo>
                <a:lnTo>
                  <a:pt x="13004" y="4144"/>
                </a:lnTo>
                <a:lnTo>
                  <a:pt x="13078" y="3885"/>
                </a:lnTo>
                <a:lnTo>
                  <a:pt x="13127" y="3625"/>
                </a:lnTo>
                <a:lnTo>
                  <a:pt x="10213" y="3625"/>
                </a:lnTo>
                <a:close/>
                <a:moveTo>
                  <a:pt x="3569" y="1114"/>
                </a:moveTo>
                <a:lnTo>
                  <a:pt x="3569" y="0"/>
                </a:lnTo>
                <a:lnTo>
                  <a:pt x="1161" y="0"/>
                </a:lnTo>
                <a:lnTo>
                  <a:pt x="1161" y="1114"/>
                </a:lnTo>
                <a:lnTo>
                  <a:pt x="0" y="1114"/>
                </a:lnTo>
                <a:lnTo>
                  <a:pt x="0" y="2351"/>
                </a:lnTo>
                <a:lnTo>
                  <a:pt x="1161" y="2351"/>
                </a:lnTo>
                <a:lnTo>
                  <a:pt x="1161" y="4713"/>
                </a:lnTo>
                <a:lnTo>
                  <a:pt x="0" y="4973"/>
                </a:lnTo>
                <a:lnTo>
                  <a:pt x="0" y="6371"/>
                </a:lnTo>
                <a:lnTo>
                  <a:pt x="1161" y="6099"/>
                </a:lnTo>
                <a:lnTo>
                  <a:pt x="1161" y="8672"/>
                </a:lnTo>
                <a:lnTo>
                  <a:pt x="321" y="8672"/>
                </a:lnTo>
                <a:lnTo>
                  <a:pt x="840" y="9822"/>
                </a:lnTo>
                <a:lnTo>
                  <a:pt x="3569" y="9822"/>
                </a:lnTo>
                <a:lnTo>
                  <a:pt x="3569" y="5555"/>
                </a:lnTo>
                <a:lnTo>
                  <a:pt x="4631" y="5307"/>
                </a:lnTo>
                <a:lnTo>
                  <a:pt x="4631" y="3922"/>
                </a:lnTo>
                <a:lnTo>
                  <a:pt x="3569" y="4169"/>
                </a:lnTo>
                <a:lnTo>
                  <a:pt x="3569" y="2351"/>
                </a:lnTo>
                <a:lnTo>
                  <a:pt x="4631" y="2351"/>
                </a:lnTo>
                <a:lnTo>
                  <a:pt x="4631" y="1114"/>
                </a:lnTo>
                <a:lnTo>
                  <a:pt x="3569" y="1114"/>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p>
        </p:txBody>
      </p:sp>
      <p:sp>
        <p:nvSpPr>
          <p:cNvPr id="51" name="Freeform 32"/>
          <p:cNvSpPr>
            <a:spLocks noEditPoints="1"/>
          </p:cNvSpPr>
          <p:nvPr/>
        </p:nvSpPr>
        <p:spPr bwMode="auto">
          <a:xfrm>
            <a:off x="234745654" y="119141875"/>
            <a:ext cx="20859749" cy="15670213"/>
          </a:xfrm>
          <a:custGeom>
            <a:avLst/>
            <a:gdLst>
              <a:gd name="T0" fmla="*/ 5545 w 13140"/>
              <a:gd name="T1" fmla="*/ 0 h 9871"/>
              <a:gd name="T2" fmla="*/ 5545 w 13140"/>
              <a:gd name="T3" fmla="*/ 1224 h 9871"/>
              <a:gd name="T4" fmla="*/ 7052 w 13140"/>
              <a:gd name="T5" fmla="*/ 1224 h 9871"/>
              <a:gd name="T6" fmla="*/ 5878 w 13140"/>
              <a:gd name="T7" fmla="*/ 3896 h 9871"/>
              <a:gd name="T8" fmla="*/ 5878 w 13140"/>
              <a:gd name="T9" fmla="*/ 5121 h 9871"/>
              <a:gd name="T10" fmla="*/ 10312 w 13140"/>
              <a:gd name="T11" fmla="*/ 5121 h 9871"/>
              <a:gd name="T12" fmla="*/ 10312 w 13140"/>
              <a:gd name="T13" fmla="*/ 8708 h 9871"/>
              <a:gd name="T14" fmla="*/ 6162 w 13140"/>
              <a:gd name="T15" fmla="*/ 8708 h 9871"/>
              <a:gd name="T16" fmla="*/ 6669 w 13140"/>
              <a:gd name="T17" fmla="*/ 9871 h 9871"/>
              <a:gd name="T18" fmla="*/ 12955 w 13140"/>
              <a:gd name="T19" fmla="*/ 9871 h 9871"/>
              <a:gd name="T20" fmla="*/ 12955 w 13140"/>
              <a:gd name="T21" fmla="*/ 3896 h 9871"/>
              <a:gd name="T22" fmla="*/ 8879 w 13140"/>
              <a:gd name="T23" fmla="*/ 3896 h 9871"/>
              <a:gd name="T24" fmla="*/ 10003 w 13140"/>
              <a:gd name="T25" fmla="*/ 1224 h 9871"/>
              <a:gd name="T26" fmla="*/ 13140 w 13140"/>
              <a:gd name="T27" fmla="*/ 1224 h 9871"/>
              <a:gd name="T28" fmla="*/ 13140 w 13140"/>
              <a:gd name="T29" fmla="*/ 0 h 9871"/>
              <a:gd name="T30" fmla="*/ 5545 w 13140"/>
              <a:gd name="T31" fmla="*/ 0 h 9871"/>
              <a:gd name="T32" fmla="*/ 3890 w 13140"/>
              <a:gd name="T33" fmla="*/ 8535 h 9871"/>
              <a:gd name="T34" fmla="*/ 3890 w 13140"/>
              <a:gd name="T35" fmla="*/ 1459 h 9871"/>
              <a:gd name="T36" fmla="*/ 5137 w 13140"/>
              <a:gd name="T37" fmla="*/ 1459 h 9871"/>
              <a:gd name="T38" fmla="*/ 5137 w 13140"/>
              <a:gd name="T39" fmla="*/ 247 h 9871"/>
              <a:gd name="T40" fmla="*/ 0 w 13140"/>
              <a:gd name="T41" fmla="*/ 247 h 9871"/>
              <a:gd name="T42" fmla="*/ 0 w 13140"/>
              <a:gd name="T43" fmla="*/ 1459 h 9871"/>
              <a:gd name="T44" fmla="*/ 1247 w 13140"/>
              <a:gd name="T45" fmla="*/ 1459 h 9871"/>
              <a:gd name="T46" fmla="*/ 1247 w 13140"/>
              <a:gd name="T47" fmla="*/ 8535 h 9871"/>
              <a:gd name="T48" fmla="*/ 0 w 13140"/>
              <a:gd name="T49" fmla="*/ 8535 h 9871"/>
              <a:gd name="T50" fmla="*/ 0 w 13140"/>
              <a:gd name="T51" fmla="*/ 9760 h 9871"/>
              <a:gd name="T52" fmla="*/ 5137 w 13140"/>
              <a:gd name="T53" fmla="*/ 9760 h 9871"/>
              <a:gd name="T54" fmla="*/ 5137 w 13140"/>
              <a:gd name="T55" fmla="*/ 8535 h 9871"/>
              <a:gd name="T56" fmla="*/ 3890 w 13140"/>
              <a:gd name="T57" fmla="*/ 8535 h 9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40" h="9871">
                <a:moveTo>
                  <a:pt x="5545" y="0"/>
                </a:moveTo>
                <a:lnTo>
                  <a:pt x="5545" y="1224"/>
                </a:lnTo>
                <a:lnTo>
                  <a:pt x="7052" y="1224"/>
                </a:lnTo>
                <a:lnTo>
                  <a:pt x="5878" y="3896"/>
                </a:lnTo>
                <a:lnTo>
                  <a:pt x="5878" y="5121"/>
                </a:lnTo>
                <a:lnTo>
                  <a:pt x="10312" y="5121"/>
                </a:lnTo>
                <a:lnTo>
                  <a:pt x="10312" y="8708"/>
                </a:lnTo>
                <a:lnTo>
                  <a:pt x="6162" y="8708"/>
                </a:lnTo>
                <a:lnTo>
                  <a:pt x="6669" y="9871"/>
                </a:lnTo>
                <a:lnTo>
                  <a:pt x="12955" y="9871"/>
                </a:lnTo>
                <a:lnTo>
                  <a:pt x="12955" y="3896"/>
                </a:lnTo>
                <a:lnTo>
                  <a:pt x="8879" y="3896"/>
                </a:lnTo>
                <a:lnTo>
                  <a:pt x="10003" y="1224"/>
                </a:lnTo>
                <a:lnTo>
                  <a:pt x="13140" y="1224"/>
                </a:lnTo>
                <a:lnTo>
                  <a:pt x="13140" y="0"/>
                </a:lnTo>
                <a:lnTo>
                  <a:pt x="5545" y="0"/>
                </a:lnTo>
                <a:close/>
                <a:moveTo>
                  <a:pt x="3890" y="8535"/>
                </a:moveTo>
                <a:lnTo>
                  <a:pt x="3890" y="1459"/>
                </a:lnTo>
                <a:lnTo>
                  <a:pt x="5137" y="1459"/>
                </a:lnTo>
                <a:lnTo>
                  <a:pt x="5137" y="247"/>
                </a:lnTo>
                <a:lnTo>
                  <a:pt x="0" y="247"/>
                </a:lnTo>
                <a:lnTo>
                  <a:pt x="0" y="1459"/>
                </a:lnTo>
                <a:lnTo>
                  <a:pt x="1247" y="1459"/>
                </a:lnTo>
                <a:lnTo>
                  <a:pt x="1247" y="8535"/>
                </a:lnTo>
                <a:lnTo>
                  <a:pt x="0" y="8535"/>
                </a:lnTo>
                <a:lnTo>
                  <a:pt x="0" y="9760"/>
                </a:lnTo>
                <a:lnTo>
                  <a:pt x="5137" y="9760"/>
                </a:lnTo>
                <a:lnTo>
                  <a:pt x="5137" y="8535"/>
                </a:lnTo>
                <a:lnTo>
                  <a:pt x="3890" y="8535"/>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p>
        </p:txBody>
      </p:sp>
      <p:sp>
        <p:nvSpPr>
          <p:cNvPr id="33" name="Rectangle 5"/>
          <p:cNvSpPr>
            <a:spLocks noChangeArrowheads="1"/>
          </p:cNvSpPr>
          <p:nvPr/>
        </p:nvSpPr>
        <p:spPr bwMode="auto">
          <a:xfrm>
            <a:off x="0" y="4211576"/>
            <a:ext cx="7145631" cy="81520"/>
          </a:xfrm>
          <a:prstGeom prst="rect">
            <a:avLst/>
          </a:prstGeom>
          <a:solidFill>
            <a:schemeClr val="tx1"/>
          </a:solidFill>
          <a:ln>
            <a:noFill/>
          </a:ln>
        </p:spPr>
        <p:txBody>
          <a:bodyPr vert="horz" wrap="square" lIns="91440" tIns="45720" rIns="91440" bIns="45720" numCol="1" anchor="t" anchorCtr="0" compatLnSpc="1"/>
          <a:lstStyle/>
          <a:p>
            <a:endParaRPr lang="zh-CN" altLang="en-US"/>
          </a:p>
        </p:txBody>
      </p:sp>
      <p:sp>
        <p:nvSpPr>
          <p:cNvPr id="34" name="Rectangle 6"/>
          <p:cNvSpPr>
            <a:spLocks noChangeArrowheads="1"/>
          </p:cNvSpPr>
          <p:nvPr/>
        </p:nvSpPr>
        <p:spPr bwMode="auto">
          <a:xfrm>
            <a:off x="7133089" y="4211576"/>
            <a:ext cx="1266711" cy="8152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35" name="Rectangle 7"/>
          <p:cNvSpPr>
            <a:spLocks noChangeArrowheads="1"/>
          </p:cNvSpPr>
          <p:nvPr/>
        </p:nvSpPr>
        <p:spPr bwMode="auto">
          <a:xfrm>
            <a:off x="8399801" y="4211576"/>
            <a:ext cx="1265144" cy="81520"/>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6" name="Rectangle 8"/>
          <p:cNvSpPr>
            <a:spLocks noChangeArrowheads="1"/>
          </p:cNvSpPr>
          <p:nvPr/>
        </p:nvSpPr>
        <p:spPr bwMode="auto">
          <a:xfrm>
            <a:off x="9664945" y="4211576"/>
            <a:ext cx="1266711" cy="81520"/>
          </a:xfrm>
          <a:prstGeom prst="rect">
            <a:avLst/>
          </a:prstGeom>
          <a:solidFill>
            <a:schemeClr val="tx2"/>
          </a:solidFill>
          <a:ln>
            <a:noFill/>
          </a:ln>
        </p:spPr>
        <p:txBody>
          <a:bodyPr vert="horz" wrap="square" lIns="91440" tIns="45720" rIns="91440" bIns="45720" numCol="1" anchor="t" anchorCtr="0" compatLnSpc="1"/>
          <a:lstStyle/>
          <a:p>
            <a:endParaRPr lang="zh-CN" altLang="en-US"/>
          </a:p>
        </p:txBody>
      </p:sp>
      <p:sp>
        <p:nvSpPr>
          <p:cNvPr id="37" name="Rectangle 9"/>
          <p:cNvSpPr>
            <a:spLocks noChangeArrowheads="1"/>
          </p:cNvSpPr>
          <p:nvPr/>
        </p:nvSpPr>
        <p:spPr bwMode="auto">
          <a:xfrm>
            <a:off x="10931656" y="4211576"/>
            <a:ext cx="1265144" cy="81520"/>
          </a:xfrm>
          <a:prstGeom prst="rect">
            <a:avLst/>
          </a:prstGeom>
          <a:solidFill>
            <a:schemeClr val="bg2"/>
          </a:solidFill>
          <a:ln>
            <a:noFill/>
          </a:ln>
        </p:spPr>
        <p:txBody>
          <a:bodyPr vert="horz" wrap="square" lIns="91440" tIns="45720" rIns="91440" bIns="45720" numCol="1" anchor="t" anchorCtr="0" compatLnSpc="1"/>
          <a:lstStyle/>
          <a:p>
            <a:endParaRPr lang="zh-CN" altLang="en-US"/>
          </a:p>
        </p:txBody>
      </p:sp>
      <p:sp>
        <p:nvSpPr>
          <p:cNvPr id="67" name="Rectangle 3"/>
          <p:cNvSpPr txBox="1">
            <a:spLocks noChangeArrowheads="1"/>
          </p:cNvSpPr>
          <p:nvPr/>
        </p:nvSpPr>
        <p:spPr bwMode="auto">
          <a:xfrm>
            <a:off x="615459" y="4509120"/>
            <a:ext cx="8579266" cy="1008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dist"/>
            <a:r>
              <a:rPr lang="zh-CN" altLang="en-US" sz="8000" dirty="0">
                <a:solidFill>
                  <a:srgbClr val="294A5A"/>
                </a:solidFill>
                <a:latin typeface="造字工房版黑（非商用）常规体" pitchFamily="50" charset="-122"/>
                <a:ea typeface="造字工房版黑（非商用）常规体" pitchFamily="50" charset="-122"/>
              </a:rPr>
              <a:t>实习期转正答辩</a:t>
            </a:r>
            <a:endParaRPr lang="zh-CN" altLang="en-US" sz="8000" dirty="0">
              <a:solidFill>
                <a:srgbClr val="294A5A"/>
              </a:solidFill>
              <a:latin typeface="造字工房版黑（非商用）常规体" pitchFamily="50" charset="-122"/>
              <a:ea typeface="造字工房版黑（非商用）常规体" pitchFamily="50" charset="-122"/>
            </a:endParaRPr>
          </a:p>
        </p:txBody>
      </p:sp>
      <p:sp>
        <p:nvSpPr>
          <p:cNvPr id="69" name="TextBox 68"/>
          <p:cNvSpPr txBox="1"/>
          <p:nvPr/>
        </p:nvSpPr>
        <p:spPr>
          <a:xfrm>
            <a:off x="1103630" y="6174105"/>
            <a:ext cx="4926330" cy="460375"/>
          </a:xfrm>
          <a:prstGeom prst="rect">
            <a:avLst/>
          </a:prstGeom>
          <a:noFill/>
        </p:spPr>
        <p:txBody>
          <a:bodyPr wrap="square" rtlCol="0">
            <a:spAutoFit/>
          </a:bodyPr>
          <a:lstStyle/>
          <a:p>
            <a:r>
              <a:rPr lang="zh-CN" altLang="en-US" sz="2400" b="1" dirty="0">
                <a:solidFill>
                  <a:schemeClr val="accent1"/>
                </a:solidFill>
                <a:latin typeface="+mj-ea"/>
                <a:ea typeface="+mj-ea"/>
              </a:rPr>
              <a:t>深圳量云</a:t>
            </a:r>
            <a:r>
              <a:rPr lang="en-US" altLang="zh-CN" sz="2400" b="1" dirty="0">
                <a:solidFill>
                  <a:schemeClr val="accent1"/>
                </a:solidFill>
                <a:latin typeface="+mj-ea"/>
                <a:ea typeface="+mj-ea"/>
              </a:rPr>
              <a:t>/</a:t>
            </a:r>
            <a:r>
              <a:rPr lang="zh-CN" altLang="en-US" sz="2400" b="1" dirty="0">
                <a:solidFill>
                  <a:schemeClr val="accent1"/>
                </a:solidFill>
                <a:latin typeface="+mj-ea"/>
                <a:ea typeface="+mj-ea"/>
              </a:rPr>
              <a:t>软件开发工程师</a:t>
            </a:r>
            <a:endParaRPr lang="zh-CN" altLang="en-US" sz="2400" b="1" dirty="0">
              <a:solidFill>
                <a:schemeClr val="accent1"/>
              </a:solidFill>
              <a:latin typeface="+mj-ea"/>
              <a:ea typeface="+mj-ea"/>
            </a:endParaRPr>
          </a:p>
        </p:txBody>
      </p:sp>
      <p:sp>
        <p:nvSpPr>
          <p:cNvPr id="70" name="Freeform 9"/>
          <p:cNvSpPr>
            <a:spLocks noEditPoints="1"/>
          </p:cNvSpPr>
          <p:nvPr/>
        </p:nvSpPr>
        <p:spPr bwMode="auto">
          <a:xfrm>
            <a:off x="6390663" y="6217762"/>
            <a:ext cx="373115" cy="374683"/>
          </a:xfrm>
          <a:custGeom>
            <a:avLst/>
            <a:gdLst>
              <a:gd name="T0" fmla="*/ 358 w 490"/>
              <a:gd name="T1" fmla="*/ 250 h 490"/>
              <a:gd name="T2" fmla="*/ 358 w 490"/>
              <a:gd name="T3" fmla="*/ 183 h 490"/>
              <a:gd name="T4" fmla="*/ 328 w 490"/>
              <a:gd name="T5" fmla="*/ 183 h 490"/>
              <a:gd name="T6" fmla="*/ 328 w 490"/>
              <a:gd name="T7" fmla="*/ 250 h 490"/>
              <a:gd name="T8" fmla="*/ 247 w 490"/>
              <a:gd name="T9" fmla="*/ 330 h 490"/>
              <a:gd name="T10" fmla="*/ 246 w 490"/>
              <a:gd name="T11" fmla="*/ 330 h 490"/>
              <a:gd name="T12" fmla="*/ 245 w 490"/>
              <a:gd name="T13" fmla="*/ 330 h 490"/>
              <a:gd name="T14" fmla="*/ 245 w 490"/>
              <a:gd name="T15" fmla="*/ 330 h 490"/>
              <a:gd name="T16" fmla="*/ 243 w 490"/>
              <a:gd name="T17" fmla="*/ 330 h 490"/>
              <a:gd name="T18" fmla="*/ 162 w 490"/>
              <a:gd name="T19" fmla="*/ 250 h 490"/>
              <a:gd name="T20" fmla="*/ 162 w 490"/>
              <a:gd name="T21" fmla="*/ 183 h 490"/>
              <a:gd name="T22" fmla="*/ 132 w 490"/>
              <a:gd name="T23" fmla="*/ 183 h 490"/>
              <a:gd name="T24" fmla="*/ 132 w 490"/>
              <a:gd name="T25" fmla="*/ 250 h 490"/>
              <a:gd name="T26" fmla="*/ 227 w 490"/>
              <a:gd name="T27" fmla="*/ 359 h 490"/>
              <a:gd name="T28" fmla="*/ 227 w 490"/>
              <a:gd name="T29" fmla="*/ 407 h 490"/>
              <a:gd name="T30" fmla="*/ 160 w 490"/>
              <a:gd name="T31" fmla="*/ 426 h 490"/>
              <a:gd name="T32" fmla="*/ 331 w 490"/>
              <a:gd name="T33" fmla="*/ 426 h 490"/>
              <a:gd name="T34" fmla="*/ 263 w 490"/>
              <a:gd name="T35" fmla="*/ 407 h 490"/>
              <a:gd name="T36" fmla="*/ 263 w 490"/>
              <a:gd name="T37" fmla="*/ 360 h 490"/>
              <a:gd name="T38" fmla="*/ 358 w 490"/>
              <a:gd name="T39" fmla="*/ 250 h 490"/>
              <a:gd name="T40" fmla="*/ 244 w 490"/>
              <a:gd name="T41" fmla="*/ 302 h 490"/>
              <a:gd name="T42" fmla="*/ 245 w 490"/>
              <a:gd name="T43" fmla="*/ 302 h 490"/>
              <a:gd name="T44" fmla="*/ 246 w 490"/>
              <a:gd name="T45" fmla="*/ 302 h 490"/>
              <a:gd name="T46" fmla="*/ 300 w 490"/>
              <a:gd name="T47" fmla="*/ 248 h 490"/>
              <a:gd name="T48" fmla="*/ 300 w 490"/>
              <a:gd name="T49" fmla="*/ 118 h 490"/>
              <a:gd name="T50" fmla="*/ 246 w 490"/>
              <a:gd name="T51" fmla="*/ 64 h 490"/>
              <a:gd name="T52" fmla="*/ 245 w 490"/>
              <a:gd name="T53" fmla="*/ 64 h 490"/>
              <a:gd name="T54" fmla="*/ 244 w 490"/>
              <a:gd name="T55" fmla="*/ 64 h 490"/>
              <a:gd name="T56" fmla="*/ 190 w 490"/>
              <a:gd name="T57" fmla="*/ 118 h 490"/>
              <a:gd name="T58" fmla="*/ 190 w 490"/>
              <a:gd name="T59" fmla="*/ 248 h 490"/>
              <a:gd name="T60" fmla="*/ 244 w 490"/>
              <a:gd name="T61" fmla="*/ 302 h 490"/>
              <a:gd name="T62" fmla="*/ 245 w 490"/>
              <a:gd name="T63" fmla="*/ 0 h 490"/>
              <a:gd name="T64" fmla="*/ 490 w 490"/>
              <a:gd name="T65" fmla="*/ 245 h 490"/>
              <a:gd name="T66" fmla="*/ 245 w 490"/>
              <a:gd name="T67" fmla="*/ 490 h 490"/>
              <a:gd name="T68" fmla="*/ 0 w 490"/>
              <a:gd name="T69" fmla="*/ 245 h 490"/>
              <a:gd name="T70" fmla="*/ 245 w 490"/>
              <a:gd name="T71"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0" h="490">
                <a:moveTo>
                  <a:pt x="358" y="250"/>
                </a:moveTo>
                <a:lnTo>
                  <a:pt x="358" y="183"/>
                </a:lnTo>
                <a:cubicBezTo>
                  <a:pt x="358" y="165"/>
                  <a:pt x="328" y="164"/>
                  <a:pt x="328" y="183"/>
                </a:cubicBezTo>
                <a:lnTo>
                  <a:pt x="328" y="250"/>
                </a:lnTo>
                <a:cubicBezTo>
                  <a:pt x="328" y="294"/>
                  <a:pt x="292" y="330"/>
                  <a:pt x="247" y="330"/>
                </a:cubicBezTo>
                <a:cubicBezTo>
                  <a:pt x="247" y="330"/>
                  <a:pt x="246" y="330"/>
                  <a:pt x="246" y="330"/>
                </a:cubicBezTo>
                <a:lnTo>
                  <a:pt x="245" y="330"/>
                </a:lnTo>
                <a:lnTo>
                  <a:pt x="245" y="330"/>
                </a:lnTo>
                <a:cubicBezTo>
                  <a:pt x="244" y="330"/>
                  <a:pt x="244" y="330"/>
                  <a:pt x="243" y="330"/>
                </a:cubicBezTo>
                <a:cubicBezTo>
                  <a:pt x="198" y="330"/>
                  <a:pt x="162" y="294"/>
                  <a:pt x="162" y="250"/>
                </a:cubicBezTo>
                <a:lnTo>
                  <a:pt x="162" y="183"/>
                </a:lnTo>
                <a:cubicBezTo>
                  <a:pt x="162" y="165"/>
                  <a:pt x="132" y="164"/>
                  <a:pt x="132" y="183"/>
                </a:cubicBezTo>
                <a:cubicBezTo>
                  <a:pt x="132" y="192"/>
                  <a:pt x="132" y="250"/>
                  <a:pt x="132" y="250"/>
                </a:cubicBezTo>
                <a:cubicBezTo>
                  <a:pt x="132" y="306"/>
                  <a:pt x="173" y="352"/>
                  <a:pt x="227" y="359"/>
                </a:cubicBezTo>
                <a:lnTo>
                  <a:pt x="227" y="407"/>
                </a:lnTo>
                <a:lnTo>
                  <a:pt x="160" y="426"/>
                </a:lnTo>
                <a:lnTo>
                  <a:pt x="331" y="426"/>
                </a:lnTo>
                <a:lnTo>
                  <a:pt x="263" y="407"/>
                </a:lnTo>
                <a:lnTo>
                  <a:pt x="263" y="360"/>
                </a:lnTo>
                <a:cubicBezTo>
                  <a:pt x="317" y="352"/>
                  <a:pt x="358" y="306"/>
                  <a:pt x="358" y="250"/>
                </a:cubicBezTo>
                <a:close/>
                <a:moveTo>
                  <a:pt x="244" y="302"/>
                </a:moveTo>
                <a:cubicBezTo>
                  <a:pt x="244" y="302"/>
                  <a:pt x="245" y="302"/>
                  <a:pt x="245" y="302"/>
                </a:cubicBezTo>
                <a:cubicBezTo>
                  <a:pt x="245" y="302"/>
                  <a:pt x="246" y="302"/>
                  <a:pt x="246" y="302"/>
                </a:cubicBezTo>
                <a:cubicBezTo>
                  <a:pt x="276" y="302"/>
                  <a:pt x="300" y="278"/>
                  <a:pt x="300" y="248"/>
                </a:cubicBezTo>
                <a:lnTo>
                  <a:pt x="300" y="118"/>
                </a:lnTo>
                <a:cubicBezTo>
                  <a:pt x="300" y="88"/>
                  <a:pt x="276" y="64"/>
                  <a:pt x="246" y="64"/>
                </a:cubicBezTo>
                <a:cubicBezTo>
                  <a:pt x="246" y="64"/>
                  <a:pt x="245" y="64"/>
                  <a:pt x="245" y="64"/>
                </a:cubicBezTo>
                <a:cubicBezTo>
                  <a:pt x="245" y="64"/>
                  <a:pt x="244" y="64"/>
                  <a:pt x="244" y="64"/>
                </a:cubicBezTo>
                <a:cubicBezTo>
                  <a:pt x="214" y="64"/>
                  <a:pt x="190" y="88"/>
                  <a:pt x="190" y="118"/>
                </a:cubicBezTo>
                <a:lnTo>
                  <a:pt x="190" y="248"/>
                </a:lnTo>
                <a:cubicBezTo>
                  <a:pt x="190" y="278"/>
                  <a:pt x="214" y="302"/>
                  <a:pt x="244" y="302"/>
                </a:cubicBezTo>
                <a:close/>
                <a:moveTo>
                  <a:pt x="245" y="0"/>
                </a:moveTo>
                <a:cubicBezTo>
                  <a:pt x="381" y="0"/>
                  <a:pt x="490" y="110"/>
                  <a:pt x="490" y="245"/>
                </a:cubicBezTo>
                <a:cubicBezTo>
                  <a:pt x="490" y="381"/>
                  <a:pt x="381" y="490"/>
                  <a:pt x="245" y="490"/>
                </a:cubicBezTo>
                <a:cubicBezTo>
                  <a:pt x="110" y="490"/>
                  <a:pt x="0" y="381"/>
                  <a:pt x="0" y="245"/>
                </a:cubicBezTo>
                <a:cubicBezTo>
                  <a:pt x="0" y="110"/>
                  <a:pt x="110" y="0"/>
                  <a:pt x="245" y="0"/>
                </a:cubicBez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1" name="Rectangle 4"/>
          <p:cNvSpPr txBox="1">
            <a:spLocks noChangeArrowheads="1"/>
          </p:cNvSpPr>
          <p:nvPr/>
        </p:nvSpPr>
        <p:spPr bwMode="auto">
          <a:xfrm>
            <a:off x="6746443" y="6165381"/>
            <a:ext cx="2861568" cy="460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defRPr sz="2400" b="1">
                <a:latin typeface="+mj-ea"/>
                <a:ea typeface="+mj-ea"/>
              </a:defRPr>
            </a:lvl1pPr>
          </a:lstStyle>
          <a:p>
            <a:r>
              <a:rPr lang="zh-CN" altLang="en-US" dirty="0">
                <a:solidFill>
                  <a:schemeClr val="accent1"/>
                </a:solidFill>
              </a:rPr>
              <a:t>汇报人：张若愚</a:t>
            </a:r>
            <a:endParaRPr lang="zh-CN" altLang="en-US" dirty="0">
              <a:solidFill>
                <a:schemeClr val="accent1"/>
              </a:solidFill>
            </a:endParaRPr>
          </a:p>
        </p:txBody>
      </p:sp>
      <p:sp>
        <p:nvSpPr>
          <p:cNvPr id="74" name="Freeform 10"/>
          <p:cNvSpPr>
            <a:spLocks noChangeAspect="1" noEditPoints="1"/>
          </p:cNvSpPr>
          <p:nvPr/>
        </p:nvSpPr>
        <p:spPr bwMode="auto">
          <a:xfrm>
            <a:off x="730547" y="6217903"/>
            <a:ext cx="372836" cy="374400"/>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9710">
        <p:blinds dir="vert"/>
      </p:transition>
    </mc:Choice>
    <mc:Fallback>
      <p:transition spd="slow" advTm="971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20000">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14:bounceEnd="20000">
                                          <p:cBhvr additive="base">
                                            <p:cTn id="7" dur="1000" fill="hold"/>
                                            <p:tgtEl>
                                              <p:spTgt spid="33"/>
                                            </p:tgtEl>
                                            <p:attrNameLst>
                                              <p:attrName>ppt_x</p:attrName>
                                            </p:attrNameLst>
                                          </p:cBhvr>
                                          <p:tavLst>
                                            <p:tav tm="0">
                                              <p:val>
                                                <p:strVal val="0-#ppt_w/2"/>
                                              </p:val>
                                            </p:tav>
                                            <p:tav tm="100000">
                                              <p:val>
                                                <p:strVal val="#ppt_x"/>
                                              </p:val>
                                            </p:tav>
                                          </p:tavLst>
                                        </p:anim>
                                        <p:anim calcmode="lin" valueType="num" p14:bounceEnd="20000">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31" presetClass="entr" presetSubtype="0"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 calcmode="lin" valueType="num">
                                          <p:cBhvr>
                                            <p:cTn id="14" dur="500" fill="hold"/>
                                            <p:tgtEl>
                                              <p:spTgt spid="34"/>
                                            </p:tgtEl>
                                            <p:attrNameLst>
                                              <p:attrName>style.rotation</p:attrName>
                                            </p:attrNameLst>
                                          </p:cBhvr>
                                          <p:tavLst>
                                            <p:tav tm="0">
                                              <p:val>
                                                <p:fltVal val="90"/>
                                              </p:val>
                                            </p:tav>
                                            <p:tav tm="100000">
                                              <p:val>
                                                <p:fltVal val="0"/>
                                              </p:val>
                                            </p:tav>
                                          </p:tavLst>
                                        </p:anim>
                                        <p:animEffect transition="in" filter="fade">
                                          <p:cBhvr>
                                            <p:cTn id="15" dur="500"/>
                                            <p:tgtEl>
                                              <p:spTgt spid="34"/>
                                            </p:tgtEl>
                                          </p:cBhvr>
                                        </p:animEffect>
                                      </p:childTnLst>
                                    </p:cTn>
                                  </p:par>
                                  <p:par>
                                    <p:cTn id="16" presetID="31" presetClass="entr" presetSubtype="0" fill="hold" grpId="0" nodeType="withEffect">
                                      <p:stCondLst>
                                        <p:cond delay="100"/>
                                      </p:stCondLst>
                                      <p:childTnLst>
                                        <p:set>
                                          <p:cBhvr>
                                            <p:cTn id="17" dur="1" fill="hold">
                                              <p:stCondLst>
                                                <p:cond delay="0"/>
                                              </p:stCondLst>
                                            </p:cTn>
                                            <p:tgtEl>
                                              <p:spTgt spid="35"/>
                                            </p:tgtEl>
                                            <p:attrNameLst>
                                              <p:attrName>style.visibility</p:attrName>
                                            </p:attrNameLst>
                                          </p:cBhvr>
                                          <p:to>
                                            <p:strVal val="visible"/>
                                          </p:to>
                                        </p:set>
                                        <p:anim calcmode="lin" valueType="num">
                                          <p:cBhvr>
                                            <p:cTn id="18" dur="500" fill="hold"/>
                                            <p:tgtEl>
                                              <p:spTgt spid="35"/>
                                            </p:tgtEl>
                                            <p:attrNameLst>
                                              <p:attrName>ppt_w</p:attrName>
                                            </p:attrNameLst>
                                          </p:cBhvr>
                                          <p:tavLst>
                                            <p:tav tm="0">
                                              <p:val>
                                                <p:fltVal val="0"/>
                                              </p:val>
                                            </p:tav>
                                            <p:tav tm="100000">
                                              <p:val>
                                                <p:strVal val="#ppt_w"/>
                                              </p:val>
                                            </p:tav>
                                          </p:tavLst>
                                        </p:anim>
                                        <p:anim calcmode="lin" valueType="num">
                                          <p:cBhvr>
                                            <p:cTn id="19" dur="500" fill="hold"/>
                                            <p:tgtEl>
                                              <p:spTgt spid="35"/>
                                            </p:tgtEl>
                                            <p:attrNameLst>
                                              <p:attrName>ppt_h</p:attrName>
                                            </p:attrNameLst>
                                          </p:cBhvr>
                                          <p:tavLst>
                                            <p:tav tm="0">
                                              <p:val>
                                                <p:fltVal val="0"/>
                                              </p:val>
                                            </p:tav>
                                            <p:tav tm="100000">
                                              <p:val>
                                                <p:strVal val="#ppt_h"/>
                                              </p:val>
                                            </p:tav>
                                          </p:tavLst>
                                        </p:anim>
                                        <p:anim calcmode="lin" valueType="num">
                                          <p:cBhvr>
                                            <p:cTn id="20" dur="500" fill="hold"/>
                                            <p:tgtEl>
                                              <p:spTgt spid="35"/>
                                            </p:tgtEl>
                                            <p:attrNameLst>
                                              <p:attrName>style.rotation</p:attrName>
                                            </p:attrNameLst>
                                          </p:cBhvr>
                                          <p:tavLst>
                                            <p:tav tm="0">
                                              <p:val>
                                                <p:fltVal val="90"/>
                                              </p:val>
                                            </p:tav>
                                            <p:tav tm="100000">
                                              <p:val>
                                                <p:fltVal val="0"/>
                                              </p:val>
                                            </p:tav>
                                          </p:tavLst>
                                        </p:anim>
                                        <p:animEffect transition="in" filter="fade">
                                          <p:cBhvr>
                                            <p:cTn id="21" dur="500"/>
                                            <p:tgtEl>
                                              <p:spTgt spid="35"/>
                                            </p:tgtEl>
                                          </p:cBhvr>
                                        </p:animEffect>
                                      </p:childTnLst>
                                    </p:cTn>
                                  </p:par>
                                  <p:par>
                                    <p:cTn id="22" presetID="31" presetClass="entr" presetSubtype="0" fill="hold" grpId="0" nodeType="withEffect">
                                      <p:stCondLst>
                                        <p:cond delay="200"/>
                                      </p:stCondLst>
                                      <p:childTnLst>
                                        <p:set>
                                          <p:cBhvr>
                                            <p:cTn id="23" dur="1" fill="hold">
                                              <p:stCondLst>
                                                <p:cond delay="0"/>
                                              </p:stCondLst>
                                            </p:cTn>
                                            <p:tgtEl>
                                              <p:spTgt spid="36"/>
                                            </p:tgtEl>
                                            <p:attrNameLst>
                                              <p:attrName>style.visibility</p:attrName>
                                            </p:attrNameLst>
                                          </p:cBhvr>
                                          <p:to>
                                            <p:strVal val="visible"/>
                                          </p:to>
                                        </p:set>
                                        <p:anim calcmode="lin" valueType="num">
                                          <p:cBhvr>
                                            <p:cTn id="24" dur="500" fill="hold"/>
                                            <p:tgtEl>
                                              <p:spTgt spid="36"/>
                                            </p:tgtEl>
                                            <p:attrNameLst>
                                              <p:attrName>ppt_w</p:attrName>
                                            </p:attrNameLst>
                                          </p:cBhvr>
                                          <p:tavLst>
                                            <p:tav tm="0">
                                              <p:val>
                                                <p:fltVal val="0"/>
                                              </p:val>
                                            </p:tav>
                                            <p:tav tm="100000">
                                              <p:val>
                                                <p:strVal val="#ppt_w"/>
                                              </p:val>
                                            </p:tav>
                                          </p:tavLst>
                                        </p:anim>
                                        <p:anim calcmode="lin" valueType="num">
                                          <p:cBhvr>
                                            <p:cTn id="25" dur="500" fill="hold"/>
                                            <p:tgtEl>
                                              <p:spTgt spid="36"/>
                                            </p:tgtEl>
                                            <p:attrNameLst>
                                              <p:attrName>ppt_h</p:attrName>
                                            </p:attrNameLst>
                                          </p:cBhvr>
                                          <p:tavLst>
                                            <p:tav tm="0">
                                              <p:val>
                                                <p:fltVal val="0"/>
                                              </p:val>
                                            </p:tav>
                                            <p:tav tm="100000">
                                              <p:val>
                                                <p:strVal val="#ppt_h"/>
                                              </p:val>
                                            </p:tav>
                                          </p:tavLst>
                                        </p:anim>
                                        <p:anim calcmode="lin" valueType="num">
                                          <p:cBhvr>
                                            <p:cTn id="26" dur="500" fill="hold"/>
                                            <p:tgtEl>
                                              <p:spTgt spid="36"/>
                                            </p:tgtEl>
                                            <p:attrNameLst>
                                              <p:attrName>style.rotation</p:attrName>
                                            </p:attrNameLst>
                                          </p:cBhvr>
                                          <p:tavLst>
                                            <p:tav tm="0">
                                              <p:val>
                                                <p:fltVal val="90"/>
                                              </p:val>
                                            </p:tav>
                                            <p:tav tm="100000">
                                              <p:val>
                                                <p:fltVal val="0"/>
                                              </p:val>
                                            </p:tav>
                                          </p:tavLst>
                                        </p:anim>
                                        <p:animEffect transition="in" filter="fade">
                                          <p:cBhvr>
                                            <p:cTn id="27" dur="500"/>
                                            <p:tgtEl>
                                              <p:spTgt spid="36"/>
                                            </p:tgtEl>
                                          </p:cBhvr>
                                        </p:animEffect>
                                      </p:childTnLst>
                                    </p:cTn>
                                  </p:par>
                                  <p:par>
                                    <p:cTn id="28" presetID="31" presetClass="entr" presetSubtype="0" fill="hold" grpId="0" nodeType="withEffect">
                                      <p:stCondLst>
                                        <p:cond delay="300"/>
                                      </p:stCondLst>
                                      <p:childTnLst>
                                        <p:set>
                                          <p:cBhvr>
                                            <p:cTn id="29" dur="1" fill="hold">
                                              <p:stCondLst>
                                                <p:cond delay="0"/>
                                              </p:stCondLst>
                                            </p:cTn>
                                            <p:tgtEl>
                                              <p:spTgt spid="37"/>
                                            </p:tgtEl>
                                            <p:attrNameLst>
                                              <p:attrName>style.visibility</p:attrName>
                                            </p:attrNameLst>
                                          </p:cBhvr>
                                          <p:to>
                                            <p:strVal val="visible"/>
                                          </p:to>
                                        </p:set>
                                        <p:anim calcmode="lin" valueType="num">
                                          <p:cBhvr>
                                            <p:cTn id="30" dur="500" fill="hold"/>
                                            <p:tgtEl>
                                              <p:spTgt spid="37"/>
                                            </p:tgtEl>
                                            <p:attrNameLst>
                                              <p:attrName>ppt_w</p:attrName>
                                            </p:attrNameLst>
                                          </p:cBhvr>
                                          <p:tavLst>
                                            <p:tav tm="0">
                                              <p:val>
                                                <p:fltVal val="0"/>
                                              </p:val>
                                            </p:tav>
                                            <p:tav tm="100000">
                                              <p:val>
                                                <p:strVal val="#ppt_w"/>
                                              </p:val>
                                            </p:tav>
                                          </p:tavLst>
                                        </p:anim>
                                        <p:anim calcmode="lin" valueType="num">
                                          <p:cBhvr>
                                            <p:cTn id="31" dur="500" fill="hold"/>
                                            <p:tgtEl>
                                              <p:spTgt spid="37"/>
                                            </p:tgtEl>
                                            <p:attrNameLst>
                                              <p:attrName>ppt_h</p:attrName>
                                            </p:attrNameLst>
                                          </p:cBhvr>
                                          <p:tavLst>
                                            <p:tav tm="0">
                                              <p:val>
                                                <p:fltVal val="0"/>
                                              </p:val>
                                            </p:tav>
                                            <p:tav tm="100000">
                                              <p:val>
                                                <p:strVal val="#ppt_h"/>
                                              </p:val>
                                            </p:tav>
                                          </p:tavLst>
                                        </p:anim>
                                        <p:anim calcmode="lin" valueType="num">
                                          <p:cBhvr>
                                            <p:cTn id="32" dur="500" fill="hold"/>
                                            <p:tgtEl>
                                              <p:spTgt spid="37"/>
                                            </p:tgtEl>
                                            <p:attrNameLst>
                                              <p:attrName>style.rotation</p:attrName>
                                            </p:attrNameLst>
                                          </p:cBhvr>
                                          <p:tavLst>
                                            <p:tav tm="0">
                                              <p:val>
                                                <p:fltVal val="90"/>
                                              </p:val>
                                            </p:tav>
                                            <p:tav tm="100000">
                                              <p:val>
                                                <p:fltVal val="0"/>
                                              </p:val>
                                            </p:tav>
                                          </p:tavLst>
                                        </p:anim>
                                        <p:animEffect transition="in" filter="fade">
                                          <p:cBhvr>
                                            <p:cTn id="33" dur="500"/>
                                            <p:tgtEl>
                                              <p:spTgt spid="37"/>
                                            </p:tgtEl>
                                          </p:cBhvr>
                                        </p:animEffect>
                                      </p:childTnLst>
                                    </p:cTn>
                                  </p:par>
                                </p:childTnLst>
                              </p:cTn>
                            </p:par>
                            <p:par>
                              <p:cTn id="34" fill="hold">
                                <p:stCondLst>
                                  <p:cond delay="1500"/>
                                </p:stCondLst>
                                <p:childTnLst>
                                  <p:par>
                                    <p:cTn id="35" presetID="22" presetClass="entr" presetSubtype="4"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1000"/>
                                            <p:tgtEl>
                                              <p:spTgt spid="3"/>
                                            </p:tgtEl>
                                          </p:cBhvr>
                                        </p:animEffect>
                                      </p:childTnLst>
                                    </p:cTn>
                                  </p:par>
                                </p:childTnLst>
                              </p:cTn>
                            </p:par>
                            <p:par>
                              <p:cTn id="38" fill="hold">
                                <p:stCondLst>
                                  <p:cond delay="2500"/>
                                </p:stCondLst>
                                <p:childTnLst>
                                  <p:par>
                                    <p:cTn id="39" presetID="56" presetClass="entr" presetSubtype="0" fill="hold" grpId="0" nodeType="afterEffect">
                                      <p:stCondLst>
                                        <p:cond delay="0"/>
                                      </p:stCondLst>
                                      <p:iterate type="lt">
                                        <p:tmPct val="10000"/>
                                      </p:iterate>
                                      <p:childTnLst>
                                        <p:set>
                                          <p:cBhvr>
                                            <p:cTn id="40" dur="1" fill="hold">
                                              <p:stCondLst>
                                                <p:cond delay="0"/>
                                              </p:stCondLst>
                                            </p:cTn>
                                            <p:tgtEl>
                                              <p:spTgt spid="67"/>
                                            </p:tgtEl>
                                            <p:attrNameLst>
                                              <p:attrName>style.visibility</p:attrName>
                                            </p:attrNameLst>
                                          </p:cBhvr>
                                          <p:to>
                                            <p:strVal val="visible"/>
                                          </p:to>
                                        </p:set>
                                        <p:anim by="(-#ppt_w*2)" calcmode="lin" valueType="num">
                                          <p:cBhvr rctx="PPT">
                                            <p:cTn id="41" dur="500" autoRev="1" fill="hold">
                                              <p:stCondLst>
                                                <p:cond delay="0"/>
                                              </p:stCondLst>
                                            </p:cTn>
                                            <p:tgtEl>
                                              <p:spTgt spid="67"/>
                                            </p:tgtEl>
                                            <p:attrNameLst>
                                              <p:attrName>ppt_w</p:attrName>
                                            </p:attrNameLst>
                                          </p:cBhvr>
                                        </p:anim>
                                        <p:anim by="(#ppt_w*0.50)" calcmode="lin" valueType="num">
                                          <p:cBhvr>
                                            <p:cTn id="42" dur="500" decel="50000" autoRev="1" fill="hold">
                                              <p:stCondLst>
                                                <p:cond delay="0"/>
                                              </p:stCondLst>
                                            </p:cTn>
                                            <p:tgtEl>
                                              <p:spTgt spid="67"/>
                                            </p:tgtEl>
                                            <p:attrNameLst>
                                              <p:attrName>ppt_x</p:attrName>
                                            </p:attrNameLst>
                                          </p:cBhvr>
                                        </p:anim>
                                        <p:anim from="(-#ppt_h/2)" to="(#ppt_y)" calcmode="lin" valueType="num">
                                          <p:cBhvr>
                                            <p:cTn id="43" dur="1000" fill="hold">
                                              <p:stCondLst>
                                                <p:cond delay="0"/>
                                              </p:stCondLst>
                                            </p:cTn>
                                            <p:tgtEl>
                                              <p:spTgt spid="67"/>
                                            </p:tgtEl>
                                            <p:attrNameLst>
                                              <p:attrName>ppt_y</p:attrName>
                                            </p:attrNameLst>
                                          </p:cBhvr>
                                        </p:anim>
                                        <p:animRot by="21600000">
                                          <p:cBhvr>
                                            <p:cTn id="44" dur="1000" fill="hold">
                                              <p:stCondLst>
                                                <p:cond delay="0"/>
                                              </p:stCondLst>
                                            </p:cTn>
                                            <p:tgtEl>
                                              <p:spTgt spid="67"/>
                                            </p:tgtEl>
                                            <p:attrNameLst>
                                              <p:attrName>r</p:attrName>
                                            </p:attrNameLst>
                                          </p:cBhvr>
                                        </p:animRot>
                                      </p:childTnLst>
                                    </p:cTn>
                                  </p:par>
                                </p:childTnLst>
                              </p:cTn>
                            </p:par>
                            <p:par>
                              <p:cTn id="45" fill="hold">
                                <p:stCondLst>
                                  <p:cond delay="4399"/>
                                </p:stCondLst>
                                <p:childTnLst>
                                  <p:par>
                                    <p:cTn id="46" presetID="2" presetClass="entr" presetSubtype="1" fill="hold" grpId="0" nodeType="afterEffect" p14:presetBounceEnd="66000">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14:bounceEnd="66000">
                                          <p:cBhvr additive="base">
                                            <p:cTn id="48" dur="300" fill="hold"/>
                                            <p:tgtEl>
                                              <p:spTgt spid="74"/>
                                            </p:tgtEl>
                                            <p:attrNameLst>
                                              <p:attrName>ppt_x</p:attrName>
                                            </p:attrNameLst>
                                          </p:cBhvr>
                                          <p:tavLst>
                                            <p:tav tm="0">
                                              <p:val>
                                                <p:strVal val="#ppt_x"/>
                                              </p:val>
                                            </p:tav>
                                            <p:tav tm="100000">
                                              <p:val>
                                                <p:strVal val="#ppt_x"/>
                                              </p:val>
                                            </p:tav>
                                          </p:tavLst>
                                        </p:anim>
                                        <p:anim calcmode="lin" valueType="num" p14:bounceEnd="66000">
                                          <p:cBhvr additive="base">
                                            <p:cTn id="49" dur="300" fill="hold"/>
                                            <p:tgtEl>
                                              <p:spTgt spid="74"/>
                                            </p:tgtEl>
                                            <p:attrNameLst>
                                              <p:attrName>ppt_y</p:attrName>
                                            </p:attrNameLst>
                                          </p:cBhvr>
                                          <p:tavLst>
                                            <p:tav tm="0">
                                              <p:val>
                                                <p:strVal val="0-#ppt_h/2"/>
                                              </p:val>
                                            </p:tav>
                                            <p:tav tm="100000">
                                              <p:val>
                                                <p:strVal val="#ppt_y"/>
                                              </p:val>
                                            </p:tav>
                                          </p:tavLst>
                                        </p:anim>
                                      </p:childTnLst>
                                    </p:cTn>
                                  </p:par>
                                  <p:par>
                                    <p:cTn id="50" presetID="2" presetClass="entr" presetSubtype="1" fill="hold" grpId="0" nodeType="withEffect" p14:presetBounceEnd="66000">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14:bounceEnd="66000">
                                          <p:cBhvr additive="base">
                                            <p:cTn id="52" dur="300" fill="hold"/>
                                            <p:tgtEl>
                                              <p:spTgt spid="70"/>
                                            </p:tgtEl>
                                            <p:attrNameLst>
                                              <p:attrName>ppt_x</p:attrName>
                                            </p:attrNameLst>
                                          </p:cBhvr>
                                          <p:tavLst>
                                            <p:tav tm="0">
                                              <p:val>
                                                <p:strVal val="#ppt_x"/>
                                              </p:val>
                                            </p:tav>
                                            <p:tav tm="100000">
                                              <p:val>
                                                <p:strVal val="#ppt_x"/>
                                              </p:val>
                                            </p:tav>
                                          </p:tavLst>
                                        </p:anim>
                                        <p:anim calcmode="lin" valueType="num" p14:bounceEnd="66000">
                                          <p:cBhvr additive="base">
                                            <p:cTn id="53" dur="300" fill="hold"/>
                                            <p:tgtEl>
                                              <p:spTgt spid="70"/>
                                            </p:tgtEl>
                                            <p:attrNameLst>
                                              <p:attrName>ppt_y</p:attrName>
                                            </p:attrNameLst>
                                          </p:cBhvr>
                                          <p:tavLst>
                                            <p:tav tm="0">
                                              <p:val>
                                                <p:strVal val="0-#ppt_h/2"/>
                                              </p:val>
                                            </p:tav>
                                            <p:tav tm="100000">
                                              <p:val>
                                                <p:strVal val="#ppt_y"/>
                                              </p:val>
                                            </p:tav>
                                          </p:tavLst>
                                        </p:anim>
                                      </p:childTnLst>
                                    </p:cTn>
                                  </p:par>
                                </p:childTnLst>
                              </p:cTn>
                            </p:par>
                            <p:par>
                              <p:cTn id="54" fill="hold">
                                <p:stCondLst>
                                  <p:cond delay="4899"/>
                                </p:stCondLst>
                                <p:childTnLst>
                                  <p:par>
                                    <p:cTn id="55" presetID="22" presetClass="entr" presetSubtype="8" fill="hold" grpId="0" nodeType="after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wipe(left)">
                                          <p:cBhvr>
                                            <p:cTn id="57" dur="500"/>
                                            <p:tgtEl>
                                              <p:spTgt spid="69"/>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wipe(left)">
                                          <p:cBhvr>
                                            <p:cTn id="6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67" grpId="0"/>
          <p:bldP spid="69" grpId="0"/>
          <p:bldP spid="70" grpId="0" bldLvl="0" animBg="1"/>
          <p:bldP spid="71" grpId="0"/>
          <p:bldP spid="7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31" presetClass="entr" presetSubtype="0"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 calcmode="lin" valueType="num">
                                          <p:cBhvr>
                                            <p:cTn id="14" dur="500" fill="hold"/>
                                            <p:tgtEl>
                                              <p:spTgt spid="34"/>
                                            </p:tgtEl>
                                            <p:attrNameLst>
                                              <p:attrName>style.rotation</p:attrName>
                                            </p:attrNameLst>
                                          </p:cBhvr>
                                          <p:tavLst>
                                            <p:tav tm="0">
                                              <p:val>
                                                <p:fltVal val="90"/>
                                              </p:val>
                                            </p:tav>
                                            <p:tav tm="100000">
                                              <p:val>
                                                <p:fltVal val="0"/>
                                              </p:val>
                                            </p:tav>
                                          </p:tavLst>
                                        </p:anim>
                                        <p:animEffect transition="in" filter="fade">
                                          <p:cBhvr>
                                            <p:cTn id="15" dur="500"/>
                                            <p:tgtEl>
                                              <p:spTgt spid="34"/>
                                            </p:tgtEl>
                                          </p:cBhvr>
                                        </p:animEffect>
                                      </p:childTnLst>
                                    </p:cTn>
                                  </p:par>
                                  <p:par>
                                    <p:cTn id="16" presetID="31" presetClass="entr" presetSubtype="0" fill="hold" grpId="0" nodeType="withEffect">
                                      <p:stCondLst>
                                        <p:cond delay="100"/>
                                      </p:stCondLst>
                                      <p:childTnLst>
                                        <p:set>
                                          <p:cBhvr>
                                            <p:cTn id="17" dur="1" fill="hold">
                                              <p:stCondLst>
                                                <p:cond delay="0"/>
                                              </p:stCondLst>
                                            </p:cTn>
                                            <p:tgtEl>
                                              <p:spTgt spid="35"/>
                                            </p:tgtEl>
                                            <p:attrNameLst>
                                              <p:attrName>style.visibility</p:attrName>
                                            </p:attrNameLst>
                                          </p:cBhvr>
                                          <p:to>
                                            <p:strVal val="visible"/>
                                          </p:to>
                                        </p:set>
                                        <p:anim calcmode="lin" valueType="num">
                                          <p:cBhvr>
                                            <p:cTn id="18" dur="500" fill="hold"/>
                                            <p:tgtEl>
                                              <p:spTgt spid="35"/>
                                            </p:tgtEl>
                                            <p:attrNameLst>
                                              <p:attrName>ppt_w</p:attrName>
                                            </p:attrNameLst>
                                          </p:cBhvr>
                                          <p:tavLst>
                                            <p:tav tm="0">
                                              <p:val>
                                                <p:fltVal val="0"/>
                                              </p:val>
                                            </p:tav>
                                            <p:tav tm="100000">
                                              <p:val>
                                                <p:strVal val="#ppt_w"/>
                                              </p:val>
                                            </p:tav>
                                          </p:tavLst>
                                        </p:anim>
                                        <p:anim calcmode="lin" valueType="num">
                                          <p:cBhvr>
                                            <p:cTn id="19" dur="500" fill="hold"/>
                                            <p:tgtEl>
                                              <p:spTgt spid="35"/>
                                            </p:tgtEl>
                                            <p:attrNameLst>
                                              <p:attrName>ppt_h</p:attrName>
                                            </p:attrNameLst>
                                          </p:cBhvr>
                                          <p:tavLst>
                                            <p:tav tm="0">
                                              <p:val>
                                                <p:fltVal val="0"/>
                                              </p:val>
                                            </p:tav>
                                            <p:tav tm="100000">
                                              <p:val>
                                                <p:strVal val="#ppt_h"/>
                                              </p:val>
                                            </p:tav>
                                          </p:tavLst>
                                        </p:anim>
                                        <p:anim calcmode="lin" valueType="num">
                                          <p:cBhvr>
                                            <p:cTn id="20" dur="500" fill="hold"/>
                                            <p:tgtEl>
                                              <p:spTgt spid="35"/>
                                            </p:tgtEl>
                                            <p:attrNameLst>
                                              <p:attrName>style.rotation</p:attrName>
                                            </p:attrNameLst>
                                          </p:cBhvr>
                                          <p:tavLst>
                                            <p:tav tm="0">
                                              <p:val>
                                                <p:fltVal val="90"/>
                                              </p:val>
                                            </p:tav>
                                            <p:tav tm="100000">
                                              <p:val>
                                                <p:fltVal val="0"/>
                                              </p:val>
                                            </p:tav>
                                          </p:tavLst>
                                        </p:anim>
                                        <p:animEffect transition="in" filter="fade">
                                          <p:cBhvr>
                                            <p:cTn id="21" dur="500"/>
                                            <p:tgtEl>
                                              <p:spTgt spid="35"/>
                                            </p:tgtEl>
                                          </p:cBhvr>
                                        </p:animEffect>
                                      </p:childTnLst>
                                    </p:cTn>
                                  </p:par>
                                  <p:par>
                                    <p:cTn id="22" presetID="31" presetClass="entr" presetSubtype="0" fill="hold" grpId="0" nodeType="withEffect">
                                      <p:stCondLst>
                                        <p:cond delay="200"/>
                                      </p:stCondLst>
                                      <p:childTnLst>
                                        <p:set>
                                          <p:cBhvr>
                                            <p:cTn id="23" dur="1" fill="hold">
                                              <p:stCondLst>
                                                <p:cond delay="0"/>
                                              </p:stCondLst>
                                            </p:cTn>
                                            <p:tgtEl>
                                              <p:spTgt spid="36"/>
                                            </p:tgtEl>
                                            <p:attrNameLst>
                                              <p:attrName>style.visibility</p:attrName>
                                            </p:attrNameLst>
                                          </p:cBhvr>
                                          <p:to>
                                            <p:strVal val="visible"/>
                                          </p:to>
                                        </p:set>
                                        <p:anim calcmode="lin" valueType="num">
                                          <p:cBhvr>
                                            <p:cTn id="24" dur="500" fill="hold"/>
                                            <p:tgtEl>
                                              <p:spTgt spid="36"/>
                                            </p:tgtEl>
                                            <p:attrNameLst>
                                              <p:attrName>ppt_w</p:attrName>
                                            </p:attrNameLst>
                                          </p:cBhvr>
                                          <p:tavLst>
                                            <p:tav tm="0">
                                              <p:val>
                                                <p:fltVal val="0"/>
                                              </p:val>
                                            </p:tav>
                                            <p:tav tm="100000">
                                              <p:val>
                                                <p:strVal val="#ppt_w"/>
                                              </p:val>
                                            </p:tav>
                                          </p:tavLst>
                                        </p:anim>
                                        <p:anim calcmode="lin" valueType="num">
                                          <p:cBhvr>
                                            <p:cTn id="25" dur="500" fill="hold"/>
                                            <p:tgtEl>
                                              <p:spTgt spid="36"/>
                                            </p:tgtEl>
                                            <p:attrNameLst>
                                              <p:attrName>ppt_h</p:attrName>
                                            </p:attrNameLst>
                                          </p:cBhvr>
                                          <p:tavLst>
                                            <p:tav tm="0">
                                              <p:val>
                                                <p:fltVal val="0"/>
                                              </p:val>
                                            </p:tav>
                                            <p:tav tm="100000">
                                              <p:val>
                                                <p:strVal val="#ppt_h"/>
                                              </p:val>
                                            </p:tav>
                                          </p:tavLst>
                                        </p:anim>
                                        <p:anim calcmode="lin" valueType="num">
                                          <p:cBhvr>
                                            <p:cTn id="26" dur="500" fill="hold"/>
                                            <p:tgtEl>
                                              <p:spTgt spid="36"/>
                                            </p:tgtEl>
                                            <p:attrNameLst>
                                              <p:attrName>style.rotation</p:attrName>
                                            </p:attrNameLst>
                                          </p:cBhvr>
                                          <p:tavLst>
                                            <p:tav tm="0">
                                              <p:val>
                                                <p:fltVal val="90"/>
                                              </p:val>
                                            </p:tav>
                                            <p:tav tm="100000">
                                              <p:val>
                                                <p:fltVal val="0"/>
                                              </p:val>
                                            </p:tav>
                                          </p:tavLst>
                                        </p:anim>
                                        <p:animEffect transition="in" filter="fade">
                                          <p:cBhvr>
                                            <p:cTn id="27" dur="500"/>
                                            <p:tgtEl>
                                              <p:spTgt spid="36"/>
                                            </p:tgtEl>
                                          </p:cBhvr>
                                        </p:animEffect>
                                      </p:childTnLst>
                                    </p:cTn>
                                  </p:par>
                                  <p:par>
                                    <p:cTn id="28" presetID="31" presetClass="entr" presetSubtype="0" fill="hold" grpId="0" nodeType="withEffect">
                                      <p:stCondLst>
                                        <p:cond delay="300"/>
                                      </p:stCondLst>
                                      <p:childTnLst>
                                        <p:set>
                                          <p:cBhvr>
                                            <p:cTn id="29" dur="1" fill="hold">
                                              <p:stCondLst>
                                                <p:cond delay="0"/>
                                              </p:stCondLst>
                                            </p:cTn>
                                            <p:tgtEl>
                                              <p:spTgt spid="37"/>
                                            </p:tgtEl>
                                            <p:attrNameLst>
                                              <p:attrName>style.visibility</p:attrName>
                                            </p:attrNameLst>
                                          </p:cBhvr>
                                          <p:to>
                                            <p:strVal val="visible"/>
                                          </p:to>
                                        </p:set>
                                        <p:anim calcmode="lin" valueType="num">
                                          <p:cBhvr>
                                            <p:cTn id="30" dur="500" fill="hold"/>
                                            <p:tgtEl>
                                              <p:spTgt spid="37"/>
                                            </p:tgtEl>
                                            <p:attrNameLst>
                                              <p:attrName>ppt_w</p:attrName>
                                            </p:attrNameLst>
                                          </p:cBhvr>
                                          <p:tavLst>
                                            <p:tav tm="0">
                                              <p:val>
                                                <p:fltVal val="0"/>
                                              </p:val>
                                            </p:tav>
                                            <p:tav tm="100000">
                                              <p:val>
                                                <p:strVal val="#ppt_w"/>
                                              </p:val>
                                            </p:tav>
                                          </p:tavLst>
                                        </p:anim>
                                        <p:anim calcmode="lin" valueType="num">
                                          <p:cBhvr>
                                            <p:cTn id="31" dur="500" fill="hold"/>
                                            <p:tgtEl>
                                              <p:spTgt spid="37"/>
                                            </p:tgtEl>
                                            <p:attrNameLst>
                                              <p:attrName>ppt_h</p:attrName>
                                            </p:attrNameLst>
                                          </p:cBhvr>
                                          <p:tavLst>
                                            <p:tav tm="0">
                                              <p:val>
                                                <p:fltVal val="0"/>
                                              </p:val>
                                            </p:tav>
                                            <p:tav tm="100000">
                                              <p:val>
                                                <p:strVal val="#ppt_h"/>
                                              </p:val>
                                            </p:tav>
                                          </p:tavLst>
                                        </p:anim>
                                        <p:anim calcmode="lin" valueType="num">
                                          <p:cBhvr>
                                            <p:cTn id="32" dur="500" fill="hold"/>
                                            <p:tgtEl>
                                              <p:spTgt spid="37"/>
                                            </p:tgtEl>
                                            <p:attrNameLst>
                                              <p:attrName>style.rotation</p:attrName>
                                            </p:attrNameLst>
                                          </p:cBhvr>
                                          <p:tavLst>
                                            <p:tav tm="0">
                                              <p:val>
                                                <p:fltVal val="90"/>
                                              </p:val>
                                            </p:tav>
                                            <p:tav tm="100000">
                                              <p:val>
                                                <p:fltVal val="0"/>
                                              </p:val>
                                            </p:tav>
                                          </p:tavLst>
                                        </p:anim>
                                        <p:animEffect transition="in" filter="fade">
                                          <p:cBhvr>
                                            <p:cTn id="33" dur="500"/>
                                            <p:tgtEl>
                                              <p:spTgt spid="37"/>
                                            </p:tgtEl>
                                          </p:cBhvr>
                                        </p:animEffect>
                                      </p:childTnLst>
                                    </p:cTn>
                                  </p:par>
                                </p:childTnLst>
                              </p:cTn>
                            </p:par>
                            <p:par>
                              <p:cTn id="34" fill="hold">
                                <p:stCondLst>
                                  <p:cond delay="1500"/>
                                </p:stCondLst>
                                <p:childTnLst>
                                  <p:par>
                                    <p:cTn id="35" presetID="22" presetClass="entr" presetSubtype="4"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1000"/>
                                            <p:tgtEl>
                                              <p:spTgt spid="3"/>
                                            </p:tgtEl>
                                          </p:cBhvr>
                                        </p:animEffect>
                                      </p:childTnLst>
                                    </p:cTn>
                                  </p:par>
                                </p:childTnLst>
                              </p:cTn>
                            </p:par>
                            <p:par>
                              <p:cTn id="38" fill="hold">
                                <p:stCondLst>
                                  <p:cond delay="2500"/>
                                </p:stCondLst>
                                <p:childTnLst>
                                  <p:par>
                                    <p:cTn id="39" presetID="56" presetClass="entr" presetSubtype="0" fill="hold" grpId="0" nodeType="afterEffect">
                                      <p:stCondLst>
                                        <p:cond delay="0"/>
                                      </p:stCondLst>
                                      <p:iterate type="lt">
                                        <p:tmPct val="10000"/>
                                      </p:iterate>
                                      <p:childTnLst>
                                        <p:set>
                                          <p:cBhvr>
                                            <p:cTn id="40" dur="1" fill="hold">
                                              <p:stCondLst>
                                                <p:cond delay="0"/>
                                              </p:stCondLst>
                                            </p:cTn>
                                            <p:tgtEl>
                                              <p:spTgt spid="67"/>
                                            </p:tgtEl>
                                            <p:attrNameLst>
                                              <p:attrName>style.visibility</p:attrName>
                                            </p:attrNameLst>
                                          </p:cBhvr>
                                          <p:to>
                                            <p:strVal val="visible"/>
                                          </p:to>
                                        </p:set>
                                        <p:anim by="(-#ppt_w*2)" calcmode="lin" valueType="num">
                                          <p:cBhvr rctx="PPT">
                                            <p:cTn id="41" dur="500" autoRev="1" fill="hold">
                                              <p:stCondLst>
                                                <p:cond delay="0"/>
                                              </p:stCondLst>
                                            </p:cTn>
                                            <p:tgtEl>
                                              <p:spTgt spid="67"/>
                                            </p:tgtEl>
                                            <p:attrNameLst>
                                              <p:attrName>ppt_w</p:attrName>
                                            </p:attrNameLst>
                                          </p:cBhvr>
                                        </p:anim>
                                        <p:anim by="(#ppt_w*0.50)" calcmode="lin" valueType="num">
                                          <p:cBhvr>
                                            <p:cTn id="42" dur="500" decel="50000" autoRev="1" fill="hold">
                                              <p:stCondLst>
                                                <p:cond delay="0"/>
                                              </p:stCondLst>
                                            </p:cTn>
                                            <p:tgtEl>
                                              <p:spTgt spid="67"/>
                                            </p:tgtEl>
                                            <p:attrNameLst>
                                              <p:attrName>ppt_x</p:attrName>
                                            </p:attrNameLst>
                                          </p:cBhvr>
                                        </p:anim>
                                        <p:anim from="(-#ppt_h/2)" to="(#ppt_y)" calcmode="lin" valueType="num">
                                          <p:cBhvr>
                                            <p:cTn id="43" dur="1000" fill="hold">
                                              <p:stCondLst>
                                                <p:cond delay="0"/>
                                              </p:stCondLst>
                                            </p:cTn>
                                            <p:tgtEl>
                                              <p:spTgt spid="67"/>
                                            </p:tgtEl>
                                            <p:attrNameLst>
                                              <p:attrName>ppt_y</p:attrName>
                                            </p:attrNameLst>
                                          </p:cBhvr>
                                        </p:anim>
                                        <p:animRot by="21600000">
                                          <p:cBhvr>
                                            <p:cTn id="44" dur="1000" fill="hold">
                                              <p:stCondLst>
                                                <p:cond delay="0"/>
                                              </p:stCondLst>
                                            </p:cTn>
                                            <p:tgtEl>
                                              <p:spTgt spid="67"/>
                                            </p:tgtEl>
                                            <p:attrNameLst>
                                              <p:attrName>r</p:attrName>
                                            </p:attrNameLst>
                                          </p:cBhvr>
                                        </p:animRot>
                                      </p:childTnLst>
                                    </p:cTn>
                                  </p:par>
                                </p:childTnLst>
                              </p:cTn>
                            </p:par>
                            <p:par>
                              <p:cTn id="45" fill="hold">
                                <p:stCondLst>
                                  <p:cond delay="4399"/>
                                </p:stCondLst>
                                <p:childTnLst>
                                  <p:par>
                                    <p:cTn id="46" presetID="2" presetClass="entr" presetSubtype="1" fill="hold" grpId="0" nodeType="afterEffect">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cBhvr additive="base">
                                            <p:cTn id="48" dur="300" fill="hold"/>
                                            <p:tgtEl>
                                              <p:spTgt spid="74"/>
                                            </p:tgtEl>
                                            <p:attrNameLst>
                                              <p:attrName>ppt_x</p:attrName>
                                            </p:attrNameLst>
                                          </p:cBhvr>
                                          <p:tavLst>
                                            <p:tav tm="0">
                                              <p:val>
                                                <p:strVal val="#ppt_x"/>
                                              </p:val>
                                            </p:tav>
                                            <p:tav tm="100000">
                                              <p:val>
                                                <p:strVal val="#ppt_x"/>
                                              </p:val>
                                            </p:tav>
                                          </p:tavLst>
                                        </p:anim>
                                        <p:anim calcmode="lin" valueType="num">
                                          <p:cBhvr additive="base">
                                            <p:cTn id="49" dur="300" fill="hold"/>
                                            <p:tgtEl>
                                              <p:spTgt spid="74"/>
                                            </p:tgtEl>
                                            <p:attrNameLst>
                                              <p:attrName>ppt_y</p:attrName>
                                            </p:attrNameLst>
                                          </p:cBhvr>
                                          <p:tavLst>
                                            <p:tav tm="0">
                                              <p:val>
                                                <p:strVal val="0-#ppt_h/2"/>
                                              </p:val>
                                            </p:tav>
                                            <p:tav tm="100000">
                                              <p:val>
                                                <p:strVal val="#ppt_y"/>
                                              </p:val>
                                            </p:tav>
                                          </p:tavLst>
                                        </p:anim>
                                      </p:childTnLst>
                                    </p:cTn>
                                  </p:par>
                                  <p:par>
                                    <p:cTn id="50" presetID="2" presetClass="entr" presetSubtype="1" fill="hold" grpId="0" nodeType="withEffect">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cBhvr additive="base">
                                            <p:cTn id="52" dur="300" fill="hold"/>
                                            <p:tgtEl>
                                              <p:spTgt spid="70"/>
                                            </p:tgtEl>
                                            <p:attrNameLst>
                                              <p:attrName>ppt_x</p:attrName>
                                            </p:attrNameLst>
                                          </p:cBhvr>
                                          <p:tavLst>
                                            <p:tav tm="0">
                                              <p:val>
                                                <p:strVal val="#ppt_x"/>
                                              </p:val>
                                            </p:tav>
                                            <p:tav tm="100000">
                                              <p:val>
                                                <p:strVal val="#ppt_x"/>
                                              </p:val>
                                            </p:tav>
                                          </p:tavLst>
                                        </p:anim>
                                        <p:anim calcmode="lin" valueType="num">
                                          <p:cBhvr additive="base">
                                            <p:cTn id="53" dur="300" fill="hold"/>
                                            <p:tgtEl>
                                              <p:spTgt spid="70"/>
                                            </p:tgtEl>
                                            <p:attrNameLst>
                                              <p:attrName>ppt_y</p:attrName>
                                            </p:attrNameLst>
                                          </p:cBhvr>
                                          <p:tavLst>
                                            <p:tav tm="0">
                                              <p:val>
                                                <p:strVal val="0-#ppt_h/2"/>
                                              </p:val>
                                            </p:tav>
                                            <p:tav tm="100000">
                                              <p:val>
                                                <p:strVal val="#ppt_y"/>
                                              </p:val>
                                            </p:tav>
                                          </p:tavLst>
                                        </p:anim>
                                      </p:childTnLst>
                                    </p:cTn>
                                  </p:par>
                                </p:childTnLst>
                              </p:cTn>
                            </p:par>
                            <p:par>
                              <p:cTn id="54" fill="hold">
                                <p:stCondLst>
                                  <p:cond delay="4899"/>
                                </p:stCondLst>
                                <p:childTnLst>
                                  <p:par>
                                    <p:cTn id="55" presetID="22" presetClass="entr" presetSubtype="8" fill="hold" grpId="0" nodeType="after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wipe(left)">
                                          <p:cBhvr>
                                            <p:cTn id="57" dur="500"/>
                                            <p:tgtEl>
                                              <p:spTgt spid="69"/>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wipe(left)">
                                          <p:cBhvr>
                                            <p:cTn id="6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67" grpId="0"/>
          <p:bldP spid="69" grpId="0"/>
          <p:bldP spid="70" grpId="0" bldLvl="0" animBg="1"/>
          <p:bldP spid="71" grpId="0"/>
          <p:bldP spid="74"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697781" y="323945"/>
            <a:ext cx="5976664" cy="584775"/>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b="1" dirty="0">
                <a:solidFill>
                  <a:schemeClr val="accent1"/>
                </a:solidFill>
                <a:latin typeface="微软雅黑" panose="020B0503020204020204" pitchFamily="34" charset="-122"/>
                <a:ea typeface="微软雅黑" panose="020B0503020204020204" pitchFamily="34" charset="-122"/>
              </a:rPr>
              <a:t>我的优势（或是做得好的地方）</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269690" y="268013"/>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441542" y="441842"/>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265739" y="623572"/>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1345853" y="4941168"/>
            <a:ext cx="2232248" cy="523220"/>
          </a:xfrm>
          <a:prstGeom prst="rect">
            <a:avLst/>
          </a:prstGeom>
          <a:solidFill>
            <a:schemeClr val="accent1"/>
          </a:solidFill>
        </p:spPr>
        <p:txBody>
          <a:bodyPr wrap="square" rtlCol="0">
            <a:spAutoFit/>
          </a:bodyPr>
          <a:lstStyle/>
          <a:p>
            <a:pPr algn="ctr"/>
            <a:r>
              <a:rPr lang="zh-CN" altLang="en-US" sz="2800" b="1" dirty="0">
                <a:solidFill>
                  <a:schemeClr val="accent2"/>
                </a:solidFill>
                <a:latin typeface="+mj-ea"/>
                <a:ea typeface="+mj-ea"/>
              </a:rPr>
              <a:t>优势优点</a:t>
            </a:r>
            <a:endParaRPr lang="zh-CN" altLang="en-US" sz="2800" b="1" dirty="0">
              <a:solidFill>
                <a:schemeClr val="accent2"/>
              </a:solidFill>
              <a:latin typeface="+mj-ea"/>
              <a:ea typeface="+mj-ea"/>
            </a:endParaRPr>
          </a:p>
        </p:txBody>
      </p:sp>
      <p:sp>
        <p:nvSpPr>
          <p:cNvPr id="11" name="椭圆 10"/>
          <p:cNvSpPr/>
          <p:nvPr/>
        </p:nvSpPr>
        <p:spPr bwMode="auto">
          <a:xfrm>
            <a:off x="1141534" y="2121821"/>
            <a:ext cx="2531370" cy="2531370"/>
          </a:xfrm>
          <a:prstGeom prst="ellipse">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Freeform 5"/>
          <p:cNvSpPr>
            <a:spLocks noEditPoints="1"/>
          </p:cNvSpPr>
          <p:nvPr/>
        </p:nvSpPr>
        <p:spPr bwMode="auto">
          <a:xfrm>
            <a:off x="1677196" y="2564904"/>
            <a:ext cx="1460046" cy="1668798"/>
          </a:xfrm>
          <a:custGeom>
            <a:avLst/>
            <a:gdLst>
              <a:gd name="T0" fmla="*/ 1232 w 1933"/>
              <a:gd name="T1" fmla="*/ 274 h 2183"/>
              <a:gd name="T2" fmla="*/ 958 w 1933"/>
              <a:gd name="T3" fmla="*/ 547 h 2183"/>
              <a:gd name="T4" fmla="*/ 684 w 1933"/>
              <a:gd name="T5" fmla="*/ 547 h 2183"/>
              <a:gd name="T6" fmla="*/ 411 w 1933"/>
              <a:gd name="T7" fmla="*/ 274 h 2183"/>
              <a:gd name="T8" fmla="*/ 684 w 1933"/>
              <a:gd name="T9" fmla="*/ 0 h 2183"/>
              <a:gd name="T10" fmla="*/ 958 w 1933"/>
              <a:gd name="T11" fmla="*/ 0 h 2183"/>
              <a:gd name="T12" fmla="*/ 1232 w 1933"/>
              <a:gd name="T13" fmla="*/ 274 h 2183"/>
              <a:gd name="T14" fmla="*/ 1362 w 1933"/>
              <a:gd name="T15" fmla="*/ 274 h 2183"/>
              <a:gd name="T16" fmla="*/ 1368 w 1933"/>
              <a:gd name="T17" fmla="*/ 336 h 2183"/>
              <a:gd name="T18" fmla="*/ 1026 w 1933"/>
              <a:gd name="T19" fmla="*/ 678 h 2183"/>
              <a:gd name="T20" fmla="*/ 616 w 1933"/>
              <a:gd name="T21" fmla="*/ 678 h 2183"/>
              <a:gd name="T22" fmla="*/ 274 w 1933"/>
              <a:gd name="T23" fmla="*/ 336 h 2183"/>
              <a:gd name="T24" fmla="*/ 280 w 1933"/>
              <a:gd name="T25" fmla="*/ 274 h 2183"/>
              <a:gd name="T26" fmla="*/ 0 w 1933"/>
              <a:gd name="T27" fmla="*/ 610 h 2183"/>
              <a:gd name="T28" fmla="*/ 0 w 1933"/>
              <a:gd name="T29" fmla="*/ 1841 h 2183"/>
              <a:gd name="T30" fmla="*/ 342 w 1933"/>
              <a:gd name="T31" fmla="*/ 2183 h 2183"/>
              <a:gd name="T32" fmla="*/ 1253 w 1933"/>
              <a:gd name="T33" fmla="*/ 2183 h 2183"/>
              <a:gd name="T34" fmla="*/ 881 w 1933"/>
              <a:gd name="T35" fmla="*/ 1620 h 2183"/>
              <a:gd name="T36" fmla="*/ 1492 w 1933"/>
              <a:gd name="T37" fmla="*/ 1009 h 2183"/>
              <a:gd name="T38" fmla="*/ 1642 w 1933"/>
              <a:gd name="T39" fmla="*/ 1028 h 2183"/>
              <a:gd name="T40" fmla="*/ 1642 w 1933"/>
              <a:gd name="T41" fmla="*/ 610 h 2183"/>
              <a:gd name="T42" fmla="*/ 1362 w 1933"/>
              <a:gd name="T43" fmla="*/ 274 h 2183"/>
              <a:gd name="T44" fmla="*/ 770 w 1933"/>
              <a:gd name="T45" fmla="*/ 1368 h 2183"/>
              <a:gd name="T46" fmla="*/ 770 w 1933"/>
              <a:gd name="T47" fmla="*/ 1368 h 2183"/>
              <a:gd name="T48" fmla="*/ 342 w 1933"/>
              <a:gd name="T49" fmla="*/ 1368 h 2183"/>
              <a:gd name="T50" fmla="*/ 274 w 1933"/>
              <a:gd name="T51" fmla="*/ 1300 h 2183"/>
              <a:gd name="T52" fmla="*/ 342 w 1933"/>
              <a:gd name="T53" fmla="*/ 1232 h 2183"/>
              <a:gd name="T54" fmla="*/ 770 w 1933"/>
              <a:gd name="T55" fmla="*/ 1232 h 2183"/>
              <a:gd name="T56" fmla="*/ 838 w 1933"/>
              <a:gd name="T57" fmla="*/ 1300 h 2183"/>
              <a:gd name="T58" fmla="*/ 770 w 1933"/>
              <a:gd name="T59" fmla="*/ 1368 h 2183"/>
              <a:gd name="T60" fmla="*/ 907 w 1933"/>
              <a:gd name="T61" fmla="*/ 1095 h 2183"/>
              <a:gd name="T62" fmla="*/ 907 w 1933"/>
              <a:gd name="T63" fmla="*/ 1095 h 2183"/>
              <a:gd name="T64" fmla="*/ 342 w 1933"/>
              <a:gd name="T65" fmla="*/ 1095 h 2183"/>
              <a:gd name="T66" fmla="*/ 274 w 1933"/>
              <a:gd name="T67" fmla="*/ 1026 h 2183"/>
              <a:gd name="T68" fmla="*/ 342 w 1933"/>
              <a:gd name="T69" fmla="*/ 958 h 2183"/>
              <a:gd name="T70" fmla="*/ 907 w 1933"/>
              <a:gd name="T71" fmla="*/ 958 h 2183"/>
              <a:gd name="T72" fmla="*/ 975 w 1933"/>
              <a:gd name="T73" fmla="*/ 1026 h 2183"/>
              <a:gd name="T74" fmla="*/ 907 w 1933"/>
              <a:gd name="T75" fmla="*/ 1095 h 2183"/>
              <a:gd name="T76" fmla="*/ 1605 w 1933"/>
              <a:gd name="T77" fmla="*/ 1197 h 2183"/>
              <a:gd name="T78" fmla="*/ 1497 w 1933"/>
              <a:gd name="T79" fmla="*/ 1183 h 2183"/>
              <a:gd name="T80" fmla="*/ 1060 w 1933"/>
              <a:gd name="T81" fmla="*/ 1619 h 2183"/>
              <a:gd name="T82" fmla="*/ 1405 w 1933"/>
              <a:gd name="T83" fmla="*/ 2045 h 2183"/>
              <a:gd name="T84" fmla="*/ 1497 w 1933"/>
              <a:gd name="T85" fmla="*/ 2055 h 2183"/>
              <a:gd name="T86" fmla="*/ 1933 w 1933"/>
              <a:gd name="T87" fmla="*/ 1619 h 2183"/>
              <a:gd name="T88" fmla="*/ 1605 w 1933"/>
              <a:gd name="T89" fmla="*/ 1197 h 2183"/>
              <a:gd name="T90" fmla="*/ 1743 w 1933"/>
              <a:gd name="T91" fmla="*/ 1557 h 2183"/>
              <a:gd name="T92" fmla="*/ 1743 w 1933"/>
              <a:gd name="T93" fmla="*/ 1557 h 2183"/>
              <a:gd name="T94" fmla="*/ 1605 w 1933"/>
              <a:gd name="T95" fmla="*/ 1695 h 2183"/>
              <a:gd name="T96" fmla="*/ 1497 w 1933"/>
              <a:gd name="T97" fmla="*/ 1804 h 2183"/>
              <a:gd name="T98" fmla="*/ 1373 w 1933"/>
              <a:gd name="T99" fmla="*/ 1804 h 2183"/>
              <a:gd name="T100" fmla="*/ 1250 w 1933"/>
              <a:gd name="T101" fmla="*/ 1681 h 2183"/>
              <a:gd name="T102" fmla="*/ 1250 w 1933"/>
              <a:gd name="T103" fmla="*/ 1557 h 2183"/>
              <a:gd name="T104" fmla="*/ 1373 w 1933"/>
              <a:gd name="T105" fmla="*/ 1557 h 2183"/>
              <a:gd name="T106" fmla="*/ 1435 w 1933"/>
              <a:gd name="T107" fmla="*/ 1619 h 2183"/>
              <a:gd name="T108" fmla="*/ 1605 w 1933"/>
              <a:gd name="T109" fmla="*/ 1448 h 2183"/>
              <a:gd name="T110" fmla="*/ 1620 w 1933"/>
              <a:gd name="T111" fmla="*/ 1434 h 2183"/>
              <a:gd name="T112" fmla="*/ 1743 w 1933"/>
              <a:gd name="T113" fmla="*/ 1434 h 2183"/>
              <a:gd name="T114" fmla="*/ 1743 w 1933"/>
              <a:gd name="T115" fmla="*/ 1557 h 2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33" h="2183">
                <a:moveTo>
                  <a:pt x="1232" y="274"/>
                </a:moveTo>
                <a:cubicBezTo>
                  <a:pt x="1232" y="425"/>
                  <a:pt x="1109" y="547"/>
                  <a:pt x="958" y="547"/>
                </a:cubicBezTo>
                <a:lnTo>
                  <a:pt x="684" y="547"/>
                </a:lnTo>
                <a:cubicBezTo>
                  <a:pt x="533" y="547"/>
                  <a:pt x="411" y="425"/>
                  <a:pt x="411" y="274"/>
                </a:cubicBezTo>
                <a:cubicBezTo>
                  <a:pt x="411" y="122"/>
                  <a:pt x="533" y="0"/>
                  <a:pt x="684" y="0"/>
                </a:cubicBezTo>
                <a:lnTo>
                  <a:pt x="958" y="0"/>
                </a:lnTo>
                <a:cubicBezTo>
                  <a:pt x="1109" y="0"/>
                  <a:pt x="1232" y="122"/>
                  <a:pt x="1232" y="274"/>
                </a:cubicBezTo>
                <a:close/>
                <a:moveTo>
                  <a:pt x="1362" y="274"/>
                </a:moveTo>
                <a:cubicBezTo>
                  <a:pt x="1366" y="294"/>
                  <a:pt x="1368" y="315"/>
                  <a:pt x="1368" y="336"/>
                </a:cubicBezTo>
                <a:cubicBezTo>
                  <a:pt x="1368" y="525"/>
                  <a:pt x="1215" y="678"/>
                  <a:pt x="1026" y="678"/>
                </a:cubicBezTo>
                <a:lnTo>
                  <a:pt x="616" y="678"/>
                </a:lnTo>
                <a:cubicBezTo>
                  <a:pt x="427" y="678"/>
                  <a:pt x="274" y="525"/>
                  <a:pt x="274" y="336"/>
                </a:cubicBezTo>
                <a:cubicBezTo>
                  <a:pt x="274" y="315"/>
                  <a:pt x="276" y="294"/>
                  <a:pt x="280" y="274"/>
                </a:cubicBezTo>
                <a:cubicBezTo>
                  <a:pt x="121" y="303"/>
                  <a:pt x="0" y="442"/>
                  <a:pt x="0" y="610"/>
                </a:cubicBezTo>
                <a:lnTo>
                  <a:pt x="0" y="1841"/>
                </a:lnTo>
                <a:cubicBezTo>
                  <a:pt x="0" y="2030"/>
                  <a:pt x="153" y="2183"/>
                  <a:pt x="342" y="2183"/>
                </a:cubicBezTo>
                <a:lnTo>
                  <a:pt x="1253" y="2183"/>
                </a:lnTo>
                <a:cubicBezTo>
                  <a:pt x="1034" y="2090"/>
                  <a:pt x="881" y="1873"/>
                  <a:pt x="881" y="1620"/>
                </a:cubicBezTo>
                <a:cubicBezTo>
                  <a:pt x="881" y="1283"/>
                  <a:pt x="1155" y="1009"/>
                  <a:pt x="1492" y="1009"/>
                </a:cubicBezTo>
                <a:cubicBezTo>
                  <a:pt x="1544" y="1009"/>
                  <a:pt x="1594" y="1016"/>
                  <a:pt x="1642" y="1028"/>
                </a:cubicBezTo>
                <a:lnTo>
                  <a:pt x="1642" y="610"/>
                </a:lnTo>
                <a:cubicBezTo>
                  <a:pt x="1642" y="442"/>
                  <a:pt x="1521" y="303"/>
                  <a:pt x="1362" y="274"/>
                </a:cubicBezTo>
                <a:close/>
                <a:moveTo>
                  <a:pt x="770" y="1368"/>
                </a:moveTo>
                <a:lnTo>
                  <a:pt x="770" y="1368"/>
                </a:lnTo>
                <a:lnTo>
                  <a:pt x="342" y="1368"/>
                </a:lnTo>
                <a:cubicBezTo>
                  <a:pt x="304" y="1368"/>
                  <a:pt x="274" y="1338"/>
                  <a:pt x="274" y="1300"/>
                </a:cubicBezTo>
                <a:cubicBezTo>
                  <a:pt x="274" y="1262"/>
                  <a:pt x="304" y="1232"/>
                  <a:pt x="342" y="1232"/>
                </a:cubicBezTo>
                <a:lnTo>
                  <a:pt x="770" y="1232"/>
                </a:lnTo>
                <a:cubicBezTo>
                  <a:pt x="807" y="1232"/>
                  <a:pt x="838" y="1262"/>
                  <a:pt x="838" y="1300"/>
                </a:cubicBezTo>
                <a:cubicBezTo>
                  <a:pt x="838" y="1338"/>
                  <a:pt x="807" y="1368"/>
                  <a:pt x="770" y="1368"/>
                </a:cubicBezTo>
                <a:close/>
                <a:moveTo>
                  <a:pt x="907" y="1095"/>
                </a:moveTo>
                <a:lnTo>
                  <a:pt x="907" y="1095"/>
                </a:lnTo>
                <a:lnTo>
                  <a:pt x="342" y="1095"/>
                </a:lnTo>
                <a:cubicBezTo>
                  <a:pt x="304" y="1095"/>
                  <a:pt x="274" y="1064"/>
                  <a:pt x="274" y="1026"/>
                </a:cubicBezTo>
                <a:cubicBezTo>
                  <a:pt x="274" y="988"/>
                  <a:pt x="304" y="958"/>
                  <a:pt x="342" y="958"/>
                </a:cubicBezTo>
                <a:lnTo>
                  <a:pt x="907" y="958"/>
                </a:lnTo>
                <a:cubicBezTo>
                  <a:pt x="944" y="958"/>
                  <a:pt x="975" y="988"/>
                  <a:pt x="975" y="1026"/>
                </a:cubicBezTo>
                <a:cubicBezTo>
                  <a:pt x="975" y="1064"/>
                  <a:pt x="944" y="1095"/>
                  <a:pt x="907" y="1095"/>
                </a:cubicBezTo>
                <a:close/>
                <a:moveTo>
                  <a:pt x="1605" y="1197"/>
                </a:moveTo>
                <a:cubicBezTo>
                  <a:pt x="1571" y="1187"/>
                  <a:pt x="1534" y="1183"/>
                  <a:pt x="1497" y="1183"/>
                </a:cubicBezTo>
                <a:cubicBezTo>
                  <a:pt x="1256" y="1183"/>
                  <a:pt x="1060" y="1378"/>
                  <a:pt x="1060" y="1619"/>
                </a:cubicBezTo>
                <a:cubicBezTo>
                  <a:pt x="1060" y="1828"/>
                  <a:pt x="1208" y="2003"/>
                  <a:pt x="1405" y="2045"/>
                </a:cubicBezTo>
                <a:cubicBezTo>
                  <a:pt x="1434" y="2051"/>
                  <a:pt x="1465" y="2055"/>
                  <a:pt x="1497" y="2055"/>
                </a:cubicBezTo>
                <a:cubicBezTo>
                  <a:pt x="1737" y="2055"/>
                  <a:pt x="1933" y="1860"/>
                  <a:pt x="1933" y="1619"/>
                </a:cubicBezTo>
                <a:cubicBezTo>
                  <a:pt x="1933" y="1416"/>
                  <a:pt x="1794" y="1245"/>
                  <a:pt x="1605" y="1197"/>
                </a:cubicBezTo>
                <a:close/>
                <a:moveTo>
                  <a:pt x="1743" y="1557"/>
                </a:moveTo>
                <a:lnTo>
                  <a:pt x="1743" y="1557"/>
                </a:lnTo>
                <a:lnTo>
                  <a:pt x="1605" y="1695"/>
                </a:lnTo>
                <a:lnTo>
                  <a:pt x="1497" y="1804"/>
                </a:lnTo>
                <a:cubicBezTo>
                  <a:pt x="1462" y="1838"/>
                  <a:pt x="1407" y="1838"/>
                  <a:pt x="1373" y="1804"/>
                </a:cubicBezTo>
                <a:lnTo>
                  <a:pt x="1250" y="1681"/>
                </a:lnTo>
                <a:cubicBezTo>
                  <a:pt x="1216" y="1646"/>
                  <a:pt x="1216" y="1591"/>
                  <a:pt x="1250" y="1557"/>
                </a:cubicBezTo>
                <a:cubicBezTo>
                  <a:pt x="1284" y="1523"/>
                  <a:pt x="1339" y="1523"/>
                  <a:pt x="1373" y="1557"/>
                </a:cubicBezTo>
                <a:lnTo>
                  <a:pt x="1435" y="1619"/>
                </a:lnTo>
                <a:lnTo>
                  <a:pt x="1605" y="1448"/>
                </a:lnTo>
                <a:lnTo>
                  <a:pt x="1620" y="1434"/>
                </a:lnTo>
                <a:cubicBezTo>
                  <a:pt x="1654" y="1400"/>
                  <a:pt x="1709" y="1400"/>
                  <a:pt x="1743" y="1434"/>
                </a:cubicBezTo>
                <a:cubicBezTo>
                  <a:pt x="1777" y="1468"/>
                  <a:pt x="1777" y="1523"/>
                  <a:pt x="1743" y="155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0" name="椭圆 29"/>
          <p:cNvSpPr>
            <a:spLocks noChangeAspect="1"/>
          </p:cNvSpPr>
          <p:nvPr/>
        </p:nvSpPr>
        <p:spPr bwMode="auto">
          <a:xfrm>
            <a:off x="4094973" y="1440751"/>
            <a:ext cx="417600" cy="4176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1" i="0" u="none" strike="noStrike" cap="none" normalizeH="0" baseline="0" dirty="0">
                <a:ln>
                  <a:noFill/>
                </a:ln>
                <a:solidFill>
                  <a:schemeClr val="accent2"/>
                </a:solidFill>
                <a:effectLst/>
                <a:latin typeface="+mn-ea"/>
                <a:ea typeface="+mn-ea"/>
              </a:rPr>
              <a:t>1</a:t>
            </a:r>
            <a:endParaRPr kumimoji="0" lang="zh-CN" altLang="en-US" sz="1600" b="1" i="0" u="none" strike="noStrike" cap="none" normalizeH="0" baseline="0" dirty="0">
              <a:ln>
                <a:noFill/>
              </a:ln>
              <a:solidFill>
                <a:schemeClr val="accent2"/>
              </a:solidFill>
              <a:effectLst/>
              <a:latin typeface="+mn-ea"/>
              <a:ea typeface="+mn-ea"/>
            </a:endParaRPr>
          </a:p>
        </p:txBody>
      </p:sp>
      <p:sp>
        <p:nvSpPr>
          <p:cNvPr id="31" name="TextBox 30"/>
          <p:cNvSpPr txBox="1"/>
          <p:nvPr/>
        </p:nvSpPr>
        <p:spPr>
          <a:xfrm>
            <a:off x="4477385" y="1290824"/>
            <a:ext cx="6408712" cy="830997"/>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对工作的态度端正，能够认真完成本岗本职各项工作，虚心学习。</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32" name="椭圆 31"/>
          <p:cNvSpPr>
            <a:spLocks noChangeAspect="1"/>
          </p:cNvSpPr>
          <p:nvPr/>
        </p:nvSpPr>
        <p:spPr bwMode="auto">
          <a:xfrm>
            <a:off x="4094973" y="2712650"/>
            <a:ext cx="417600" cy="4176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1" i="0" u="none" strike="noStrike" cap="none" normalizeH="0" baseline="0" dirty="0">
                <a:ln>
                  <a:noFill/>
                </a:ln>
                <a:solidFill>
                  <a:schemeClr val="accent2"/>
                </a:solidFill>
                <a:effectLst/>
                <a:latin typeface="+mn-ea"/>
                <a:ea typeface="+mn-ea"/>
              </a:rPr>
              <a:t>2</a:t>
            </a:r>
            <a:endParaRPr kumimoji="0" lang="zh-CN" altLang="en-US" sz="1600" b="1" i="0" u="none" strike="noStrike" cap="none" normalizeH="0" baseline="0" dirty="0">
              <a:ln>
                <a:noFill/>
              </a:ln>
              <a:solidFill>
                <a:schemeClr val="accent2"/>
              </a:solidFill>
              <a:effectLst/>
              <a:latin typeface="+mn-ea"/>
              <a:ea typeface="+mn-ea"/>
            </a:endParaRPr>
          </a:p>
        </p:txBody>
      </p:sp>
      <p:sp>
        <p:nvSpPr>
          <p:cNvPr id="33" name="TextBox 32"/>
          <p:cNvSpPr txBox="1"/>
          <p:nvPr/>
        </p:nvSpPr>
        <p:spPr>
          <a:xfrm>
            <a:off x="4477385" y="2520265"/>
            <a:ext cx="6408712" cy="830997"/>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懂得摆正心态，具备全局眼光。能够处理好个人与集体的关系。</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34" name="椭圆 33"/>
          <p:cNvSpPr>
            <a:spLocks noChangeAspect="1"/>
          </p:cNvSpPr>
          <p:nvPr/>
        </p:nvSpPr>
        <p:spPr bwMode="auto">
          <a:xfrm>
            <a:off x="4094973" y="4024795"/>
            <a:ext cx="417600" cy="4176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1" i="0" u="none" strike="noStrike" cap="none" normalizeH="0" baseline="0" dirty="0">
                <a:ln>
                  <a:noFill/>
                </a:ln>
                <a:solidFill>
                  <a:schemeClr val="accent2"/>
                </a:solidFill>
                <a:effectLst/>
                <a:latin typeface="+mn-ea"/>
                <a:ea typeface="+mn-ea"/>
              </a:rPr>
              <a:t>3</a:t>
            </a:r>
            <a:endParaRPr kumimoji="0" lang="zh-CN" altLang="en-US" sz="1600" b="1" i="0" u="none" strike="noStrike" cap="none" normalizeH="0" baseline="0" dirty="0">
              <a:ln>
                <a:noFill/>
              </a:ln>
              <a:solidFill>
                <a:schemeClr val="accent2"/>
              </a:solidFill>
              <a:effectLst/>
              <a:latin typeface="+mn-ea"/>
              <a:ea typeface="+mn-ea"/>
            </a:endParaRPr>
          </a:p>
        </p:txBody>
      </p:sp>
      <p:sp>
        <p:nvSpPr>
          <p:cNvPr id="36" name="椭圆 35"/>
          <p:cNvSpPr>
            <a:spLocks noChangeAspect="1"/>
          </p:cNvSpPr>
          <p:nvPr/>
        </p:nvSpPr>
        <p:spPr bwMode="auto">
          <a:xfrm>
            <a:off x="4094973" y="5233288"/>
            <a:ext cx="417600" cy="4176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1" i="0" u="none" strike="noStrike" cap="none" normalizeH="0" baseline="0" dirty="0">
                <a:ln>
                  <a:noFill/>
                </a:ln>
                <a:solidFill>
                  <a:schemeClr val="accent2"/>
                </a:solidFill>
                <a:effectLst/>
                <a:latin typeface="+mn-ea"/>
                <a:ea typeface="+mn-ea"/>
              </a:rPr>
              <a:t>4</a:t>
            </a:r>
            <a:endParaRPr kumimoji="0" lang="zh-CN" altLang="en-US" sz="1600" b="1" i="0" u="none" strike="noStrike" cap="none" normalizeH="0" baseline="0" dirty="0">
              <a:ln>
                <a:noFill/>
              </a:ln>
              <a:solidFill>
                <a:schemeClr val="accent2"/>
              </a:solidFill>
              <a:effectLst/>
              <a:latin typeface="+mn-ea"/>
              <a:ea typeface="+mn-ea"/>
            </a:endParaRPr>
          </a:p>
        </p:txBody>
      </p:sp>
      <p:sp>
        <p:nvSpPr>
          <p:cNvPr id="37" name="TextBox 36"/>
          <p:cNvSpPr txBox="1"/>
          <p:nvPr/>
        </p:nvSpPr>
        <p:spPr>
          <a:xfrm>
            <a:off x="4585970" y="3930604"/>
            <a:ext cx="6408712" cy="461665"/>
          </a:xfrm>
          <a:prstGeom prst="rect">
            <a:avLst/>
          </a:prstGeom>
          <a:noFill/>
        </p:spPr>
        <p:txBody>
          <a:bodyPr wrap="square" rtlCol="0">
            <a:spAutoFit/>
          </a:bodyPr>
          <a:lstStyle>
            <a:defPPr>
              <a:defRPr lang="zh-CN"/>
            </a:defPPr>
            <a:lvl1pPr>
              <a:defRPr sz="2400">
                <a:solidFill>
                  <a:schemeClr val="accent1"/>
                </a:solidFill>
                <a:latin typeface="微软雅黑" panose="020B0503020204020204" pitchFamily="34" charset="-122"/>
                <a:ea typeface="微软雅黑" panose="020B0503020204020204" pitchFamily="34" charset="-122"/>
              </a:defRPr>
            </a:lvl1pPr>
          </a:lstStyle>
          <a:p>
            <a:r>
              <a:rPr lang="zh-CN" altLang="en-US" dirty="0"/>
              <a:t>勤奋诚恳，有积累的意识，不骄不躁。</a:t>
            </a:r>
            <a:endParaRPr lang="zh-CN" altLang="en-US" dirty="0"/>
          </a:p>
        </p:txBody>
      </p:sp>
      <p:sp>
        <p:nvSpPr>
          <p:cNvPr id="39" name="TextBox 38"/>
          <p:cNvSpPr txBox="1"/>
          <p:nvPr/>
        </p:nvSpPr>
        <p:spPr>
          <a:xfrm>
            <a:off x="4585970" y="5163495"/>
            <a:ext cx="6408712" cy="830997"/>
          </a:xfrm>
          <a:prstGeom prst="rect">
            <a:avLst/>
          </a:prstGeom>
          <a:noFill/>
        </p:spPr>
        <p:txBody>
          <a:bodyPr wrap="square" rtlCol="0">
            <a:spAutoFit/>
          </a:bodyPr>
          <a:lstStyle>
            <a:defPPr>
              <a:defRPr lang="zh-CN"/>
            </a:defPPr>
            <a:lvl1pPr>
              <a:defRPr sz="2400">
                <a:solidFill>
                  <a:schemeClr val="accent1"/>
                </a:solidFill>
                <a:latin typeface="微软雅黑" panose="020B0503020204020204" pitchFamily="34" charset="-122"/>
                <a:ea typeface="微软雅黑" panose="020B0503020204020204" pitchFamily="34" charset="-122"/>
              </a:defRPr>
            </a:lvl1pPr>
          </a:lstStyle>
          <a:p>
            <a:r>
              <a:rPr lang="zh-CN" altLang="en-US" dirty="0"/>
              <a:t>团结合作，团队意识强，能与领导、同事们保持良好的合作关系。</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advTm="5214">
        <p14:gallery dir="l"/>
      </p:transition>
    </mc:Choice>
    <mc:Fallback>
      <p:transition spd="slow" advTm="521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00" fill="hold"/>
                                        <p:tgtEl>
                                          <p:spTgt spid="6"/>
                                        </p:tgtEl>
                                        <p:attrNameLst>
                                          <p:attrName>ppt_x</p:attrName>
                                        </p:attrNameLst>
                                      </p:cBhvr>
                                      <p:tavLst>
                                        <p:tav tm="0">
                                          <p:val>
                                            <p:strVal val="0-#ppt_w/2"/>
                                          </p:val>
                                        </p:tav>
                                        <p:tav tm="100000">
                                          <p:val>
                                            <p:strVal val="#ppt_x"/>
                                          </p:val>
                                        </p:tav>
                                      </p:tavLst>
                                    </p:anim>
                                    <p:anim calcmode="lin" valueType="num">
                                      <p:cBhvr additive="base">
                                        <p:cTn id="12" dur="3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300" fill="hold"/>
                                        <p:tgtEl>
                                          <p:spTgt spid="7"/>
                                        </p:tgtEl>
                                        <p:attrNameLst>
                                          <p:attrName>ppt_x</p:attrName>
                                        </p:attrNameLst>
                                      </p:cBhvr>
                                      <p:tavLst>
                                        <p:tav tm="0">
                                          <p:val>
                                            <p:strVal val="0-#ppt_w/2"/>
                                          </p:val>
                                        </p:tav>
                                        <p:tav tm="100000">
                                          <p:val>
                                            <p:strVal val="#ppt_x"/>
                                          </p:val>
                                        </p:tav>
                                      </p:tavLst>
                                    </p:anim>
                                    <p:anim calcmode="lin" valueType="num">
                                      <p:cBhvr additive="base">
                                        <p:cTn id="16" dur="3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55"/>
                                        </p:tgtEl>
                                        <p:attrNameLst>
                                          <p:attrName>style.visibility</p:attrName>
                                        </p:attrNameLst>
                                      </p:cBhvr>
                                      <p:to>
                                        <p:strVal val="visible"/>
                                      </p:to>
                                    </p:set>
                                    <p:anim by="(-#ppt_w*2)" calcmode="lin" valueType="num">
                                      <p:cBhvr rctx="PPT">
                                        <p:cTn id="20" dur="200" autoRev="1" fill="hold">
                                          <p:stCondLst>
                                            <p:cond delay="0"/>
                                          </p:stCondLst>
                                        </p:cTn>
                                        <p:tgtEl>
                                          <p:spTgt spid="55"/>
                                        </p:tgtEl>
                                        <p:attrNameLst>
                                          <p:attrName>ppt_w</p:attrName>
                                        </p:attrNameLst>
                                      </p:cBhvr>
                                    </p:anim>
                                    <p:anim by="(#ppt_w*0.50)" calcmode="lin" valueType="num">
                                      <p:cBhvr>
                                        <p:cTn id="21" dur="200" decel="50000" autoRev="1" fill="hold">
                                          <p:stCondLst>
                                            <p:cond delay="0"/>
                                          </p:stCondLst>
                                        </p:cTn>
                                        <p:tgtEl>
                                          <p:spTgt spid="55"/>
                                        </p:tgtEl>
                                        <p:attrNameLst>
                                          <p:attrName>ppt_x</p:attrName>
                                        </p:attrNameLst>
                                      </p:cBhvr>
                                    </p:anim>
                                    <p:anim from="(-#ppt_h/2)" to="(#ppt_y)" calcmode="lin" valueType="num">
                                      <p:cBhvr>
                                        <p:cTn id="22" dur="400" fill="hold">
                                          <p:stCondLst>
                                            <p:cond delay="0"/>
                                          </p:stCondLst>
                                        </p:cTn>
                                        <p:tgtEl>
                                          <p:spTgt spid="55"/>
                                        </p:tgtEl>
                                        <p:attrNameLst>
                                          <p:attrName>ppt_y</p:attrName>
                                        </p:attrNameLst>
                                      </p:cBhvr>
                                    </p:anim>
                                    <p:animRot by="21600000">
                                      <p:cBhvr>
                                        <p:cTn id="23" dur="400" fill="hold">
                                          <p:stCondLst>
                                            <p:cond delay="0"/>
                                          </p:stCondLst>
                                        </p:cTn>
                                        <p:tgtEl>
                                          <p:spTgt spid="55"/>
                                        </p:tgtEl>
                                        <p:attrNameLst>
                                          <p:attrName>r</p:attrName>
                                        </p:attrNameLst>
                                      </p:cBhvr>
                                    </p:animRot>
                                  </p:childTnLst>
                                </p:cTn>
                              </p:par>
                            </p:childTnLst>
                          </p:cTn>
                        </p:par>
                        <p:par>
                          <p:cTn id="24" fill="hold">
                            <p:stCondLst>
                              <p:cond delay="1320"/>
                            </p:stCondLst>
                            <p:childTnLst>
                              <p:par>
                                <p:cTn id="25" presetID="42"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par>
                          <p:cTn id="35" fill="hold">
                            <p:stCondLst>
                              <p:cond delay="2320"/>
                            </p:stCondLst>
                            <p:childTnLst>
                              <p:par>
                                <p:cTn id="36" presetID="16" presetClass="entr" presetSubtype="21"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500"/>
                                        <p:tgtEl>
                                          <p:spTgt spid="10"/>
                                        </p:tgtEl>
                                      </p:cBhvr>
                                    </p:animEffect>
                                  </p:childTnLst>
                                </p:cTn>
                              </p:par>
                            </p:childTnLst>
                          </p:cTn>
                        </p:par>
                        <p:par>
                          <p:cTn id="39" fill="hold">
                            <p:stCondLst>
                              <p:cond delay="2820"/>
                            </p:stCondLst>
                            <p:childTnLst>
                              <p:par>
                                <p:cTn id="40" presetID="2" presetClass="entr" presetSubtype="2"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1+#ppt_w/2"/>
                                          </p:val>
                                        </p:tav>
                                        <p:tav tm="100000">
                                          <p:val>
                                            <p:strVal val="#ppt_x"/>
                                          </p:val>
                                        </p:tav>
                                      </p:tavLst>
                                    </p:anim>
                                    <p:anim calcmode="lin" valueType="num">
                                      <p:cBhvr additive="base">
                                        <p:cTn id="43" dur="500" fill="hold"/>
                                        <p:tgtEl>
                                          <p:spTgt spid="30"/>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00"/>
                                  </p:stCondLst>
                                  <p:childTnLst>
                                    <p:set>
                                      <p:cBhvr>
                                        <p:cTn id="45" dur="1" fill="hold">
                                          <p:stCondLst>
                                            <p:cond delay="0"/>
                                          </p:stCondLst>
                                        </p:cTn>
                                        <p:tgtEl>
                                          <p:spTgt spid="32"/>
                                        </p:tgtEl>
                                        <p:attrNameLst>
                                          <p:attrName>style.visibility</p:attrName>
                                        </p:attrNameLst>
                                      </p:cBhvr>
                                      <p:to>
                                        <p:strVal val="visible"/>
                                      </p:to>
                                    </p:set>
                                    <p:anim calcmode="lin" valueType="num">
                                      <p:cBhvr additive="base">
                                        <p:cTn id="46" dur="500" fill="hold"/>
                                        <p:tgtEl>
                                          <p:spTgt spid="32"/>
                                        </p:tgtEl>
                                        <p:attrNameLst>
                                          <p:attrName>ppt_x</p:attrName>
                                        </p:attrNameLst>
                                      </p:cBhvr>
                                      <p:tavLst>
                                        <p:tav tm="0">
                                          <p:val>
                                            <p:strVal val="1+#ppt_w/2"/>
                                          </p:val>
                                        </p:tav>
                                        <p:tav tm="100000">
                                          <p:val>
                                            <p:strVal val="#ppt_x"/>
                                          </p:val>
                                        </p:tav>
                                      </p:tavLst>
                                    </p:anim>
                                    <p:anim calcmode="lin" valueType="num">
                                      <p:cBhvr additive="base">
                                        <p:cTn id="47" dur="500" fill="hold"/>
                                        <p:tgtEl>
                                          <p:spTgt spid="32"/>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200"/>
                                  </p:stCondLst>
                                  <p:childTnLst>
                                    <p:set>
                                      <p:cBhvr>
                                        <p:cTn id="49" dur="1" fill="hold">
                                          <p:stCondLst>
                                            <p:cond delay="0"/>
                                          </p:stCondLst>
                                        </p:cTn>
                                        <p:tgtEl>
                                          <p:spTgt spid="34"/>
                                        </p:tgtEl>
                                        <p:attrNameLst>
                                          <p:attrName>style.visibility</p:attrName>
                                        </p:attrNameLst>
                                      </p:cBhvr>
                                      <p:to>
                                        <p:strVal val="visible"/>
                                      </p:to>
                                    </p:set>
                                    <p:anim calcmode="lin" valueType="num">
                                      <p:cBhvr additive="base">
                                        <p:cTn id="50" dur="500" fill="hold"/>
                                        <p:tgtEl>
                                          <p:spTgt spid="34"/>
                                        </p:tgtEl>
                                        <p:attrNameLst>
                                          <p:attrName>ppt_x</p:attrName>
                                        </p:attrNameLst>
                                      </p:cBhvr>
                                      <p:tavLst>
                                        <p:tav tm="0">
                                          <p:val>
                                            <p:strVal val="1+#ppt_w/2"/>
                                          </p:val>
                                        </p:tav>
                                        <p:tav tm="100000">
                                          <p:val>
                                            <p:strVal val="#ppt_x"/>
                                          </p:val>
                                        </p:tav>
                                      </p:tavLst>
                                    </p:anim>
                                    <p:anim calcmode="lin" valueType="num">
                                      <p:cBhvr additive="base">
                                        <p:cTn id="51" dur="500" fill="hold"/>
                                        <p:tgtEl>
                                          <p:spTgt spid="34"/>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300"/>
                                  </p:stCondLst>
                                  <p:childTnLst>
                                    <p:set>
                                      <p:cBhvr>
                                        <p:cTn id="53" dur="1" fill="hold">
                                          <p:stCondLst>
                                            <p:cond delay="0"/>
                                          </p:stCondLst>
                                        </p:cTn>
                                        <p:tgtEl>
                                          <p:spTgt spid="36"/>
                                        </p:tgtEl>
                                        <p:attrNameLst>
                                          <p:attrName>style.visibility</p:attrName>
                                        </p:attrNameLst>
                                      </p:cBhvr>
                                      <p:to>
                                        <p:strVal val="visible"/>
                                      </p:to>
                                    </p:set>
                                    <p:anim calcmode="lin" valueType="num">
                                      <p:cBhvr additive="base">
                                        <p:cTn id="54" dur="500" fill="hold"/>
                                        <p:tgtEl>
                                          <p:spTgt spid="36"/>
                                        </p:tgtEl>
                                        <p:attrNameLst>
                                          <p:attrName>ppt_x</p:attrName>
                                        </p:attrNameLst>
                                      </p:cBhvr>
                                      <p:tavLst>
                                        <p:tav tm="0">
                                          <p:val>
                                            <p:strVal val="1+#ppt_w/2"/>
                                          </p:val>
                                        </p:tav>
                                        <p:tav tm="100000">
                                          <p:val>
                                            <p:strVal val="#ppt_x"/>
                                          </p:val>
                                        </p:tav>
                                      </p:tavLst>
                                    </p:anim>
                                    <p:anim calcmode="lin" valueType="num">
                                      <p:cBhvr additive="base">
                                        <p:cTn id="55" dur="500" fill="hold"/>
                                        <p:tgtEl>
                                          <p:spTgt spid="36"/>
                                        </p:tgtEl>
                                        <p:attrNameLst>
                                          <p:attrName>ppt_y</p:attrName>
                                        </p:attrNameLst>
                                      </p:cBhvr>
                                      <p:tavLst>
                                        <p:tav tm="0">
                                          <p:val>
                                            <p:strVal val="#ppt_y"/>
                                          </p:val>
                                        </p:tav>
                                        <p:tav tm="100000">
                                          <p:val>
                                            <p:strVal val="#ppt_y"/>
                                          </p:val>
                                        </p:tav>
                                      </p:tavLst>
                                    </p:anim>
                                  </p:childTnLst>
                                </p:cTn>
                              </p:par>
                            </p:childTnLst>
                          </p:cTn>
                        </p:par>
                        <p:par>
                          <p:cTn id="56" fill="hold">
                            <p:stCondLst>
                              <p:cond delay="3320"/>
                            </p:stCondLst>
                            <p:childTnLst>
                              <p:par>
                                <p:cTn id="57" presetID="22" presetClass="entr" presetSubtype="8"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500"/>
                                        <p:tgtEl>
                                          <p:spTgt spid="31"/>
                                        </p:tgtEl>
                                      </p:cBhvr>
                                    </p:animEffect>
                                  </p:childTnLst>
                                </p:cTn>
                              </p:par>
                              <p:par>
                                <p:cTn id="60" presetID="22" presetClass="entr" presetSubtype="8" fill="hold" grpId="0" nodeType="withEffect">
                                  <p:stCondLst>
                                    <p:cond delay="100"/>
                                  </p:stCondLst>
                                  <p:childTnLst>
                                    <p:set>
                                      <p:cBhvr>
                                        <p:cTn id="61" dur="1" fill="hold">
                                          <p:stCondLst>
                                            <p:cond delay="0"/>
                                          </p:stCondLst>
                                        </p:cTn>
                                        <p:tgtEl>
                                          <p:spTgt spid="33"/>
                                        </p:tgtEl>
                                        <p:attrNameLst>
                                          <p:attrName>style.visibility</p:attrName>
                                        </p:attrNameLst>
                                      </p:cBhvr>
                                      <p:to>
                                        <p:strVal val="visible"/>
                                      </p:to>
                                    </p:set>
                                    <p:animEffect transition="in" filter="wipe(left)">
                                      <p:cBhvr>
                                        <p:cTn id="62" dur="500"/>
                                        <p:tgtEl>
                                          <p:spTgt spid="33"/>
                                        </p:tgtEl>
                                      </p:cBhvr>
                                    </p:animEffect>
                                  </p:childTnLst>
                                </p:cTn>
                              </p:par>
                              <p:par>
                                <p:cTn id="63" presetID="22" presetClass="entr" presetSubtype="8" fill="hold" grpId="0" nodeType="withEffect">
                                  <p:stCondLst>
                                    <p:cond delay="200"/>
                                  </p:stCondLst>
                                  <p:childTnLst>
                                    <p:set>
                                      <p:cBhvr>
                                        <p:cTn id="64" dur="1" fill="hold">
                                          <p:stCondLst>
                                            <p:cond delay="0"/>
                                          </p:stCondLst>
                                        </p:cTn>
                                        <p:tgtEl>
                                          <p:spTgt spid="37"/>
                                        </p:tgtEl>
                                        <p:attrNameLst>
                                          <p:attrName>style.visibility</p:attrName>
                                        </p:attrNameLst>
                                      </p:cBhvr>
                                      <p:to>
                                        <p:strVal val="visible"/>
                                      </p:to>
                                    </p:set>
                                    <p:animEffect transition="in" filter="wipe(left)">
                                      <p:cBhvr>
                                        <p:cTn id="65" dur="500"/>
                                        <p:tgtEl>
                                          <p:spTgt spid="37"/>
                                        </p:tgtEl>
                                      </p:cBhvr>
                                    </p:animEffect>
                                  </p:childTnLst>
                                </p:cTn>
                              </p:par>
                              <p:par>
                                <p:cTn id="66" presetID="22" presetClass="entr" presetSubtype="8" fill="hold" grpId="0" nodeType="withEffect">
                                  <p:stCondLst>
                                    <p:cond delay="200"/>
                                  </p:stCondLst>
                                  <p:childTnLst>
                                    <p:set>
                                      <p:cBhvr>
                                        <p:cTn id="67" dur="1" fill="hold">
                                          <p:stCondLst>
                                            <p:cond delay="0"/>
                                          </p:stCondLst>
                                        </p:cTn>
                                        <p:tgtEl>
                                          <p:spTgt spid="39"/>
                                        </p:tgtEl>
                                        <p:attrNameLst>
                                          <p:attrName>style.visibility</p:attrName>
                                        </p:attrNameLst>
                                      </p:cBhvr>
                                      <p:to>
                                        <p:strVal val="visible"/>
                                      </p:to>
                                    </p:set>
                                    <p:animEffect transition="in" filter="wipe(left)">
                                      <p:cBhvr>
                                        <p:cTn id="6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animBg="1"/>
      <p:bldP spid="6" grpId="0" animBg="1"/>
      <p:bldP spid="7" grpId="0" animBg="1"/>
      <p:bldP spid="10" grpId="0" animBg="1"/>
      <p:bldP spid="11" grpId="0" animBg="1"/>
      <p:bldP spid="8" grpId="0" animBg="1"/>
      <p:bldP spid="30" grpId="0" animBg="1"/>
      <p:bldP spid="31" grpId="0"/>
      <p:bldP spid="32" grpId="0" bldLvl="0" animBg="1"/>
      <p:bldP spid="33" grpId="0"/>
      <p:bldP spid="34" grpId="0" bldLvl="0" animBg="1"/>
      <p:bldP spid="36" grpId="0" bldLvl="0" animBg="1"/>
      <p:bldP spid="37"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697781" y="323945"/>
            <a:ext cx="5976664" cy="584775"/>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b="1" dirty="0">
                <a:solidFill>
                  <a:schemeClr val="accent1"/>
                </a:solidFill>
                <a:latin typeface="微软雅黑" panose="020B0503020204020204" pitchFamily="34" charset="-122"/>
                <a:ea typeface="微软雅黑" panose="020B0503020204020204" pitchFamily="34" charset="-122"/>
              </a:rPr>
              <a:t>我的劣势（或是有所欠缺的地方）</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269690" y="268013"/>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441542" y="441842"/>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265739" y="623572"/>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0" name="TextBox 9"/>
          <p:cNvSpPr txBox="1"/>
          <p:nvPr/>
        </p:nvSpPr>
        <p:spPr>
          <a:xfrm>
            <a:off x="1345853" y="4941168"/>
            <a:ext cx="2232248" cy="523220"/>
          </a:xfrm>
          <a:prstGeom prst="rect">
            <a:avLst/>
          </a:prstGeom>
          <a:solidFill>
            <a:schemeClr val="accent1"/>
          </a:solidFill>
        </p:spPr>
        <p:txBody>
          <a:bodyPr wrap="square" rtlCol="0">
            <a:spAutoFit/>
          </a:bodyPr>
          <a:lstStyle/>
          <a:p>
            <a:pPr algn="ctr"/>
            <a:r>
              <a:rPr lang="zh-CN" altLang="en-US" sz="2800" b="1" dirty="0">
                <a:solidFill>
                  <a:schemeClr val="accent2"/>
                </a:solidFill>
                <a:latin typeface="+mj-ea"/>
                <a:ea typeface="+mj-ea"/>
              </a:rPr>
              <a:t>劣势缺点</a:t>
            </a:r>
            <a:endParaRPr lang="zh-CN" altLang="en-US" sz="2800" b="1" dirty="0">
              <a:solidFill>
                <a:schemeClr val="accent2"/>
              </a:solidFill>
              <a:latin typeface="+mj-ea"/>
              <a:ea typeface="+mj-ea"/>
            </a:endParaRPr>
          </a:p>
        </p:txBody>
      </p:sp>
      <p:sp>
        <p:nvSpPr>
          <p:cNvPr id="11" name="椭圆 10"/>
          <p:cNvSpPr/>
          <p:nvPr/>
        </p:nvSpPr>
        <p:spPr bwMode="auto">
          <a:xfrm>
            <a:off x="1141534" y="2121821"/>
            <a:ext cx="2531370" cy="2531370"/>
          </a:xfrm>
          <a:prstGeom prst="ellipse">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0" name="椭圆 29"/>
          <p:cNvSpPr>
            <a:spLocks noChangeAspect="1"/>
          </p:cNvSpPr>
          <p:nvPr/>
        </p:nvSpPr>
        <p:spPr bwMode="auto">
          <a:xfrm>
            <a:off x="4094973" y="1440751"/>
            <a:ext cx="417600" cy="4176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1" i="0" u="none" strike="noStrike" cap="none" normalizeH="0" baseline="0" dirty="0">
                <a:ln>
                  <a:noFill/>
                </a:ln>
                <a:solidFill>
                  <a:schemeClr val="accent2"/>
                </a:solidFill>
                <a:effectLst/>
                <a:latin typeface="+mn-ea"/>
                <a:ea typeface="+mn-ea"/>
              </a:rPr>
              <a:t>1</a:t>
            </a:r>
            <a:endParaRPr kumimoji="0" lang="zh-CN" altLang="en-US" sz="1600" b="1" i="0" u="none" strike="noStrike" cap="none" normalizeH="0" baseline="0" dirty="0">
              <a:ln>
                <a:noFill/>
              </a:ln>
              <a:solidFill>
                <a:schemeClr val="accent2"/>
              </a:solidFill>
              <a:effectLst/>
              <a:latin typeface="+mn-ea"/>
              <a:ea typeface="+mn-ea"/>
            </a:endParaRPr>
          </a:p>
        </p:txBody>
      </p:sp>
      <p:sp>
        <p:nvSpPr>
          <p:cNvPr id="31" name="TextBox 30"/>
          <p:cNvSpPr txBox="1"/>
          <p:nvPr/>
        </p:nvSpPr>
        <p:spPr>
          <a:xfrm>
            <a:off x="4477385" y="1418718"/>
            <a:ext cx="6408712" cy="461665"/>
          </a:xfrm>
          <a:prstGeom prst="rect">
            <a:avLst/>
          </a:prstGeom>
          <a:noFill/>
        </p:spPr>
        <p:txBody>
          <a:bodyPr wrap="square" rtlCol="0">
            <a:spAutoFit/>
          </a:bodyPr>
          <a:lstStyle/>
          <a:p>
            <a:r>
              <a:rPr lang="zh-CN" altLang="en-US" sz="2400">
                <a:solidFill>
                  <a:schemeClr val="accent1"/>
                </a:solidFill>
                <a:latin typeface="微软雅黑" panose="020B0503020204020204" pitchFamily="34" charset="-122"/>
                <a:ea typeface="微软雅黑" panose="020B0503020204020204" pitchFamily="34" charset="-122"/>
              </a:rPr>
              <a:t>思想认识上不够成熟，处于发展积累阶段。</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32" name="椭圆 31"/>
          <p:cNvSpPr>
            <a:spLocks noChangeAspect="1"/>
          </p:cNvSpPr>
          <p:nvPr/>
        </p:nvSpPr>
        <p:spPr bwMode="auto">
          <a:xfrm>
            <a:off x="4094973" y="2712650"/>
            <a:ext cx="417600" cy="4176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1" i="0" u="none" strike="noStrike" cap="none" normalizeH="0" baseline="0" dirty="0">
                <a:ln>
                  <a:noFill/>
                </a:ln>
                <a:solidFill>
                  <a:schemeClr val="accent2"/>
                </a:solidFill>
                <a:effectLst/>
                <a:latin typeface="+mn-ea"/>
                <a:ea typeface="+mn-ea"/>
              </a:rPr>
              <a:t>2</a:t>
            </a:r>
            <a:endParaRPr kumimoji="0" lang="zh-CN" altLang="en-US" sz="1600" b="1" i="0" u="none" strike="noStrike" cap="none" normalizeH="0" baseline="0" dirty="0">
              <a:ln>
                <a:noFill/>
              </a:ln>
              <a:solidFill>
                <a:schemeClr val="accent2"/>
              </a:solidFill>
              <a:effectLst/>
              <a:latin typeface="+mn-ea"/>
              <a:ea typeface="+mn-ea"/>
            </a:endParaRPr>
          </a:p>
        </p:txBody>
      </p:sp>
      <p:sp>
        <p:nvSpPr>
          <p:cNvPr id="33" name="TextBox 32"/>
          <p:cNvSpPr txBox="1"/>
          <p:nvPr/>
        </p:nvSpPr>
        <p:spPr>
          <a:xfrm>
            <a:off x="4477385" y="2668585"/>
            <a:ext cx="6408712" cy="461665"/>
          </a:xfrm>
          <a:prstGeom prst="rect">
            <a:avLst/>
          </a:prstGeom>
          <a:noFill/>
        </p:spPr>
        <p:txBody>
          <a:bodyPr wrap="square" rtlCol="0">
            <a:spAutoFit/>
          </a:bodyPr>
          <a:lstStyle/>
          <a:p>
            <a:r>
              <a:rPr lang="zh-CN" altLang="en-US" sz="2400">
                <a:solidFill>
                  <a:schemeClr val="accent1"/>
                </a:solidFill>
                <a:latin typeface="微软雅黑" panose="020B0503020204020204" pitchFamily="34" charset="-122"/>
                <a:ea typeface="微软雅黑" panose="020B0503020204020204" pitchFamily="34" charset="-122"/>
              </a:rPr>
              <a:t>有时有些粗心马虎，对细节的把握有待加强。</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34" name="椭圆 33"/>
          <p:cNvSpPr>
            <a:spLocks noChangeAspect="1"/>
          </p:cNvSpPr>
          <p:nvPr/>
        </p:nvSpPr>
        <p:spPr bwMode="auto">
          <a:xfrm>
            <a:off x="4166728" y="4024795"/>
            <a:ext cx="417600" cy="4176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1" i="0" u="none" strike="noStrike" cap="none" normalizeH="0" baseline="0" dirty="0">
                <a:ln>
                  <a:noFill/>
                </a:ln>
                <a:solidFill>
                  <a:schemeClr val="accent2"/>
                </a:solidFill>
                <a:effectLst/>
                <a:latin typeface="+mn-ea"/>
                <a:ea typeface="+mn-ea"/>
              </a:rPr>
              <a:t>3</a:t>
            </a:r>
            <a:endParaRPr kumimoji="0" lang="zh-CN" altLang="en-US" sz="1600" b="1" i="0" u="none" strike="noStrike" cap="none" normalizeH="0" baseline="0" dirty="0">
              <a:ln>
                <a:noFill/>
              </a:ln>
              <a:solidFill>
                <a:schemeClr val="accent2"/>
              </a:solidFill>
              <a:effectLst/>
              <a:latin typeface="+mn-ea"/>
              <a:ea typeface="+mn-ea"/>
            </a:endParaRPr>
          </a:p>
        </p:txBody>
      </p:sp>
      <p:sp>
        <p:nvSpPr>
          <p:cNvPr id="35" name="TextBox 34"/>
          <p:cNvSpPr txBox="1"/>
          <p:nvPr/>
        </p:nvSpPr>
        <p:spPr>
          <a:xfrm>
            <a:off x="4549140" y="3837806"/>
            <a:ext cx="6408712" cy="829945"/>
          </a:xfrm>
          <a:prstGeom prst="rect">
            <a:avLst/>
          </a:prstGeom>
          <a:noFill/>
        </p:spPr>
        <p:txBody>
          <a:bodyPr wrap="square" rtlCol="0">
            <a:spAutoFit/>
          </a:bodyPr>
          <a:lstStyle>
            <a:defPPr>
              <a:defRPr lang="zh-CN"/>
            </a:defPPr>
            <a:lvl1pPr>
              <a:defRPr sz="2400">
                <a:solidFill>
                  <a:schemeClr val="accent1"/>
                </a:solidFill>
                <a:latin typeface="微软雅黑" panose="020B0503020204020204" pitchFamily="34" charset="-122"/>
                <a:ea typeface="微软雅黑" panose="020B0503020204020204" pitchFamily="34" charset="-122"/>
              </a:defRPr>
            </a:lvl1pPr>
          </a:lstStyle>
          <a:p>
            <a:r>
              <a:rPr lang="zh-CN" altLang="en-US" dirty="0"/>
              <a:t>开发技能有待继续学习加强，面对突发情况不确定能否单独应对处理。</a:t>
            </a:r>
            <a:endParaRPr lang="zh-CN" altLang="en-US" dirty="0"/>
          </a:p>
        </p:txBody>
      </p:sp>
      <p:sp>
        <p:nvSpPr>
          <p:cNvPr id="36" name="椭圆 35"/>
          <p:cNvSpPr>
            <a:spLocks noChangeAspect="1"/>
          </p:cNvSpPr>
          <p:nvPr/>
        </p:nvSpPr>
        <p:spPr bwMode="auto">
          <a:xfrm>
            <a:off x="4224513" y="5445378"/>
            <a:ext cx="417600" cy="4176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1" i="0" u="none" strike="noStrike" cap="none" normalizeH="0" baseline="0" dirty="0">
                <a:ln>
                  <a:noFill/>
                </a:ln>
                <a:solidFill>
                  <a:schemeClr val="accent2"/>
                </a:solidFill>
                <a:effectLst/>
                <a:latin typeface="+mn-ea"/>
                <a:ea typeface="+mn-ea"/>
              </a:rPr>
              <a:t>4</a:t>
            </a:r>
            <a:endParaRPr kumimoji="0" lang="zh-CN" altLang="en-US" sz="1600" b="1" i="0" u="none" strike="noStrike" cap="none" normalizeH="0" baseline="0" dirty="0">
              <a:ln>
                <a:noFill/>
              </a:ln>
              <a:solidFill>
                <a:schemeClr val="accent2"/>
              </a:solidFill>
              <a:effectLst/>
              <a:latin typeface="+mn-ea"/>
              <a:ea typeface="+mn-ea"/>
            </a:endParaRPr>
          </a:p>
        </p:txBody>
      </p:sp>
      <p:sp>
        <p:nvSpPr>
          <p:cNvPr id="39" name="TextBox 38"/>
          <p:cNvSpPr txBox="1"/>
          <p:nvPr/>
        </p:nvSpPr>
        <p:spPr>
          <a:xfrm>
            <a:off x="4620895" y="5267179"/>
            <a:ext cx="6408712" cy="830997"/>
          </a:xfrm>
          <a:prstGeom prst="rect">
            <a:avLst/>
          </a:prstGeom>
          <a:noFill/>
        </p:spPr>
        <p:txBody>
          <a:bodyPr wrap="square" rtlCol="0">
            <a:spAutoFit/>
          </a:bodyPr>
          <a:lstStyle>
            <a:defPPr>
              <a:defRPr lang="zh-CN"/>
            </a:defPPr>
            <a:lvl1pPr>
              <a:defRPr sz="2400">
                <a:solidFill>
                  <a:schemeClr val="accent1"/>
                </a:solidFill>
                <a:latin typeface="微软雅黑" panose="020B0503020204020204" pitchFamily="34" charset="-122"/>
                <a:ea typeface="微软雅黑" panose="020B0503020204020204" pitchFamily="34" charset="-122"/>
              </a:defRPr>
            </a:lvl1pPr>
          </a:lstStyle>
          <a:p>
            <a:r>
              <a:rPr lang="zh-CN" altLang="en-US"/>
              <a:t>性格内向，缺乏一种</a:t>
            </a:r>
            <a:r>
              <a:rPr lang="en-US" altLang="zh-CN" dirty="0"/>
              <a:t>“</a:t>
            </a:r>
            <a:r>
              <a:rPr lang="zh-CN" altLang="en-US" dirty="0"/>
              <a:t>推销</a:t>
            </a:r>
            <a:r>
              <a:rPr lang="en-US" altLang="zh-CN" dirty="0"/>
              <a:t>”</a:t>
            </a:r>
            <a:r>
              <a:rPr lang="zh-CN" altLang="en-US" dirty="0"/>
              <a:t>自己的意思，不善于展示自己，让自己在陌生场合成为关注点。</a:t>
            </a:r>
            <a:endParaRPr lang="zh-CN" altLang="en-US" dirty="0"/>
          </a:p>
        </p:txBody>
      </p:sp>
      <p:sp>
        <p:nvSpPr>
          <p:cNvPr id="19" name="Freeform 6"/>
          <p:cNvSpPr>
            <a:spLocks noEditPoints="1"/>
          </p:cNvSpPr>
          <p:nvPr/>
        </p:nvSpPr>
        <p:spPr bwMode="auto">
          <a:xfrm>
            <a:off x="1729014" y="2539973"/>
            <a:ext cx="1465926" cy="1676931"/>
          </a:xfrm>
          <a:custGeom>
            <a:avLst/>
            <a:gdLst>
              <a:gd name="T0" fmla="*/ 957 w 1932"/>
              <a:gd name="T1" fmla="*/ 547 h 2183"/>
              <a:gd name="T2" fmla="*/ 410 w 1932"/>
              <a:gd name="T3" fmla="*/ 274 h 2183"/>
              <a:gd name="T4" fmla="*/ 957 w 1932"/>
              <a:gd name="T5" fmla="*/ 0 h 2183"/>
              <a:gd name="T6" fmla="*/ 1362 w 1932"/>
              <a:gd name="T7" fmla="*/ 274 h 2183"/>
              <a:gd name="T8" fmla="*/ 1026 w 1932"/>
              <a:gd name="T9" fmla="*/ 678 h 2183"/>
              <a:gd name="T10" fmla="*/ 273 w 1932"/>
              <a:gd name="T11" fmla="*/ 336 h 2183"/>
              <a:gd name="T12" fmla="*/ 0 w 1932"/>
              <a:gd name="T13" fmla="*/ 610 h 2183"/>
              <a:gd name="T14" fmla="*/ 342 w 1932"/>
              <a:gd name="T15" fmla="*/ 2183 h 2183"/>
              <a:gd name="T16" fmla="*/ 880 w 1932"/>
              <a:gd name="T17" fmla="*/ 1620 h 2183"/>
              <a:gd name="T18" fmla="*/ 1641 w 1932"/>
              <a:gd name="T19" fmla="*/ 1028 h 2183"/>
              <a:gd name="T20" fmla="*/ 1362 w 1932"/>
              <a:gd name="T21" fmla="*/ 274 h 2183"/>
              <a:gd name="T22" fmla="*/ 769 w 1932"/>
              <a:gd name="T23" fmla="*/ 1368 h 2183"/>
              <a:gd name="T24" fmla="*/ 273 w 1932"/>
              <a:gd name="T25" fmla="*/ 1300 h 2183"/>
              <a:gd name="T26" fmla="*/ 769 w 1932"/>
              <a:gd name="T27" fmla="*/ 1232 h 2183"/>
              <a:gd name="T28" fmla="*/ 769 w 1932"/>
              <a:gd name="T29" fmla="*/ 1368 h 2183"/>
              <a:gd name="T30" fmla="*/ 906 w 1932"/>
              <a:gd name="T31" fmla="*/ 1095 h 2183"/>
              <a:gd name="T32" fmla="*/ 273 w 1932"/>
              <a:gd name="T33" fmla="*/ 1026 h 2183"/>
              <a:gd name="T34" fmla="*/ 906 w 1932"/>
              <a:gd name="T35" fmla="*/ 958 h 2183"/>
              <a:gd name="T36" fmla="*/ 906 w 1932"/>
              <a:gd name="T37" fmla="*/ 1095 h 2183"/>
              <a:gd name="T38" fmla="*/ 1496 w 1932"/>
              <a:gd name="T39" fmla="*/ 1183 h 2183"/>
              <a:gd name="T40" fmla="*/ 1404 w 1932"/>
              <a:gd name="T41" fmla="*/ 2045 h 2183"/>
              <a:gd name="T42" fmla="*/ 1932 w 1932"/>
              <a:gd name="T43" fmla="*/ 1619 h 2183"/>
              <a:gd name="T44" fmla="*/ 1692 w 1932"/>
              <a:gd name="T45" fmla="*/ 1434 h 2183"/>
              <a:gd name="T46" fmla="*/ 1686 w 1932"/>
              <a:gd name="T47" fmla="*/ 1559 h 2183"/>
              <a:gd name="T48" fmla="*/ 1686 w 1932"/>
              <a:gd name="T49" fmla="*/ 1662 h 2183"/>
              <a:gd name="T50" fmla="*/ 1692 w 1932"/>
              <a:gd name="T51" fmla="*/ 1787 h 2183"/>
              <a:gd name="T52" fmla="*/ 1515 w 1932"/>
              <a:gd name="T53" fmla="*/ 1729 h 2183"/>
              <a:gd name="T54" fmla="*/ 1338 w 1932"/>
              <a:gd name="T55" fmla="*/ 1787 h 2183"/>
              <a:gd name="T56" fmla="*/ 1345 w 1932"/>
              <a:gd name="T57" fmla="*/ 1662 h 2183"/>
              <a:gd name="T58" fmla="*/ 1345 w 1932"/>
              <a:gd name="T59" fmla="*/ 1559 h 2183"/>
              <a:gd name="T60" fmla="*/ 1338 w 1932"/>
              <a:gd name="T61" fmla="*/ 1434 h 2183"/>
              <a:gd name="T62" fmla="*/ 1515 w 1932"/>
              <a:gd name="T63" fmla="*/ 1492 h 2183"/>
              <a:gd name="T64" fmla="*/ 1692 w 1932"/>
              <a:gd name="T65" fmla="*/ 1434 h 2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32" h="2183">
                <a:moveTo>
                  <a:pt x="1231" y="274"/>
                </a:moveTo>
                <a:cubicBezTo>
                  <a:pt x="1231" y="425"/>
                  <a:pt x="1108" y="547"/>
                  <a:pt x="957" y="547"/>
                </a:cubicBezTo>
                <a:lnTo>
                  <a:pt x="684" y="547"/>
                </a:lnTo>
                <a:cubicBezTo>
                  <a:pt x="533" y="547"/>
                  <a:pt x="410" y="425"/>
                  <a:pt x="410" y="274"/>
                </a:cubicBezTo>
                <a:cubicBezTo>
                  <a:pt x="410" y="122"/>
                  <a:pt x="533" y="0"/>
                  <a:pt x="684" y="0"/>
                </a:cubicBezTo>
                <a:lnTo>
                  <a:pt x="957" y="0"/>
                </a:lnTo>
                <a:cubicBezTo>
                  <a:pt x="1108" y="0"/>
                  <a:pt x="1231" y="122"/>
                  <a:pt x="1231" y="274"/>
                </a:cubicBezTo>
                <a:close/>
                <a:moveTo>
                  <a:pt x="1362" y="274"/>
                </a:moveTo>
                <a:cubicBezTo>
                  <a:pt x="1366" y="294"/>
                  <a:pt x="1368" y="315"/>
                  <a:pt x="1368" y="336"/>
                </a:cubicBezTo>
                <a:cubicBezTo>
                  <a:pt x="1368" y="525"/>
                  <a:pt x="1215" y="678"/>
                  <a:pt x="1026" y="678"/>
                </a:cubicBezTo>
                <a:lnTo>
                  <a:pt x="616" y="678"/>
                </a:lnTo>
                <a:cubicBezTo>
                  <a:pt x="426" y="678"/>
                  <a:pt x="273" y="525"/>
                  <a:pt x="273" y="336"/>
                </a:cubicBezTo>
                <a:cubicBezTo>
                  <a:pt x="273" y="315"/>
                  <a:pt x="275" y="294"/>
                  <a:pt x="279" y="274"/>
                </a:cubicBezTo>
                <a:cubicBezTo>
                  <a:pt x="120" y="303"/>
                  <a:pt x="0" y="442"/>
                  <a:pt x="0" y="610"/>
                </a:cubicBezTo>
                <a:lnTo>
                  <a:pt x="0" y="1841"/>
                </a:lnTo>
                <a:cubicBezTo>
                  <a:pt x="0" y="2030"/>
                  <a:pt x="153" y="2183"/>
                  <a:pt x="342" y="2183"/>
                </a:cubicBezTo>
                <a:lnTo>
                  <a:pt x="1252" y="2183"/>
                </a:lnTo>
                <a:cubicBezTo>
                  <a:pt x="1034" y="2090"/>
                  <a:pt x="880" y="1873"/>
                  <a:pt x="880" y="1620"/>
                </a:cubicBezTo>
                <a:cubicBezTo>
                  <a:pt x="880" y="1283"/>
                  <a:pt x="1154" y="1009"/>
                  <a:pt x="1492" y="1009"/>
                </a:cubicBezTo>
                <a:cubicBezTo>
                  <a:pt x="1544" y="1009"/>
                  <a:pt x="1594" y="1016"/>
                  <a:pt x="1641" y="1028"/>
                </a:cubicBezTo>
                <a:lnTo>
                  <a:pt x="1641" y="610"/>
                </a:lnTo>
                <a:cubicBezTo>
                  <a:pt x="1641" y="442"/>
                  <a:pt x="1521" y="303"/>
                  <a:pt x="1362" y="274"/>
                </a:cubicBezTo>
                <a:close/>
                <a:moveTo>
                  <a:pt x="769" y="1368"/>
                </a:moveTo>
                <a:lnTo>
                  <a:pt x="769" y="1368"/>
                </a:lnTo>
                <a:lnTo>
                  <a:pt x="342" y="1368"/>
                </a:lnTo>
                <a:cubicBezTo>
                  <a:pt x="304" y="1368"/>
                  <a:pt x="273" y="1338"/>
                  <a:pt x="273" y="1300"/>
                </a:cubicBezTo>
                <a:cubicBezTo>
                  <a:pt x="273" y="1262"/>
                  <a:pt x="304" y="1232"/>
                  <a:pt x="342" y="1232"/>
                </a:cubicBezTo>
                <a:lnTo>
                  <a:pt x="769" y="1232"/>
                </a:lnTo>
                <a:cubicBezTo>
                  <a:pt x="807" y="1232"/>
                  <a:pt x="838" y="1262"/>
                  <a:pt x="838" y="1300"/>
                </a:cubicBezTo>
                <a:cubicBezTo>
                  <a:pt x="838" y="1338"/>
                  <a:pt x="807" y="1368"/>
                  <a:pt x="769" y="1368"/>
                </a:cubicBezTo>
                <a:close/>
                <a:moveTo>
                  <a:pt x="906" y="1095"/>
                </a:moveTo>
                <a:lnTo>
                  <a:pt x="906" y="1095"/>
                </a:lnTo>
                <a:lnTo>
                  <a:pt x="342" y="1095"/>
                </a:lnTo>
                <a:cubicBezTo>
                  <a:pt x="304" y="1095"/>
                  <a:pt x="273" y="1064"/>
                  <a:pt x="273" y="1026"/>
                </a:cubicBezTo>
                <a:cubicBezTo>
                  <a:pt x="273" y="988"/>
                  <a:pt x="304" y="958"/>
                  <a:pt x="342" y="958"/>
                </a:cubicBezTo>
                <a:lnTo>
                  <a:pt x="906" y="958"/>
                </a:lnTo>
                <a:cubicBezTo>
                  <a:pt x="944" y="958"/>
                  <a:pt x="975" y="988"/>
                  <a:pt x="975" y="1026"/>
                </a:cubicBezTo>
                <a:cubicBezTo>
                  <a:pt x="975" y="1064"/>
                  <a:pt x="944" y="1095"/>
                  <a:pt x="906" y="1095"/>
                </a:cubicBezTo>
                <a:close/>
                <a:moveTo>
                  <a:pt x="1605" y="1197"/>
                </a:moveTo>
                <a:cubicBezTo>
                  <a:pt x="1570" y="1187"/>
                  <a:pt x="1534" y="1183"/>
                  <a:pt x="1496" y="1183"/>
                </a:cubicBezTo>
                <a:cubicBezTo>
                  <a:pt x="1255" y="1183"/>
                  <a:pt x="1060" y="1378"/>
                  <a:pt x="1060" y="1619"/>
                </a:cubicBezTo>
                <a:cubicBezTo>
                  <a:pt x="1060" y="1828"/>
                  <a:pt x="1208" y="2003"/>
                  <a:pt x="1404" y="2045"/>
                </a:cubicBezTo>
                <a:cubicBezTo>
                  <a:pt x="1434" y="2051"/>
                  <a:pt x="1464" y="2055"/>
                  <a:pt x="1496" y="2055"/>
                </a:cubicBezTo>
                <a:cubicBezTo>
                  <a:pt x="1737" y="2055"/>
                  <a:pt x="1932" y="1860"/>
                  <a:pt x="1932" y="1619"/>
                </a:cubicBezTo>
                <a:cubicBezTo>
                  <a:pt x="1932" y="1416"/>
                  <a:pt x="1793" y="1245"/>
                  <a:pt x="1605" y="1197"/>
                </a:cubicBezTo>
                <a:close/>
                <a:moveTo>
                  <a:pt x="1692" y="1434"/>
                </a:moveTo>
                <a:lnTo>
                  <a:pt x="1692" y="1434"/>
                </a:lnTo>
                <a:cubicBezTo>
                  <a:pt x="1724" y="1467"/>
                  <a:pt x="1722" y="1523"/>
                  <a:pt x="1686" y="1559"/>
                </a:cubicBezTo>
                <a:lnTo>
                  <a:pt x="1634" y="1610"/>
                </a:lnTo>
                <a:lnTo>
                  <a:pt x="1686" y="1662"/>
                </a:lnTo>
                <a:cubicBezTo>
                  <a:pt x="1722" y="1698"/>
                  <a:pt x="1724" y="1754"/>
                  <a:pt x="1692" y="1787"/>
                </a:cubicBezTo>
                <a:lnTo>
                  <a:pt x="1692" y="1787"/>
                </a:lnTo>
                <a:cubicBezTo>
                  <a:pt x="1659" y="1820"/>
                  <a:pt x="1603" y="1817"/>
                  <a:pt x="1567" y="1781"/>
                </a:cubicBezTo>
                <a:lnTo>
                  <a:pt x="1515" y="1729"/>
                </a:lnTo>
                <a:lnTo>
                  <a:pt x="1463" y="1781"/>
                </a:lnTo>
                <a:cubicBezTo>
                  <a:pt x="1427" y="1817"/>
                  <a:pt x="1371" y="1820"/>
                  <a:pt x="1338" y="1787"/>
                </a:cubicBezTo>
                <a:lnTo>
                  <a:pt x="1338" y="1787"/>
                </a:lnTo>
                <a:cubicBezTo>
                  <a:pt x="1306" y="1754"/>
                  <a:pt x="1309" y="1698"/>
                  <a:pt x="1345" y="1662"/>
                </a:cubicBezTo>
                <a:lnTo>
                  <a:pt x="1396" y="1610"/>
                </a:lnTo>
                <a:lnTo>
                  <a:pt x="1345" y="1559"/>
                </a:lnTo>
                <a:cubicBezTo>
                  <a:pt x="1309" y="1523"/>
                  <a:pt x="1306" y="1466"/>
                  <a:pt x="1338" y="1434"/>
                </a:cubicBezTo>
                <a:lnTo>
                  <a:pt x="1338" y="1434"/>
                </a:lnTo>
                <a:cubicBezTo>
                  <a:pt x="1371" y="1401"/>
                  <a:pt x="1427" y="1404"/>
                  <a:pt x="1463" y="1440"/>
                </a:cubicBezTo>
                <a:lnTo>
                  <a:pt x="1515" y="1492"/>
                </a:lnTo>
                <a:lnTo>
                  <a:pt x="1567" y="1440"/>
                </a:lnTo>
                <a:cubicBezTo>
                  <a:pt x="1603" y="1404"/>
                  <a:pt x="1659" y="1401"/>
                  <a:pt x="1692" y="143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advTm="4982">
        <p14:gallery dir="l"/>
      </p:transition>
    </mc:Choice>
    <mc:Fallback>
      <p:transition spd="slow" advTm="49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00" fill="hold"/>
                                        <p:tgtEl>
                                          <p:spTgt spid="6"/>
                                        </p:tgtEl>
                                        <p:attrNameLst>
                                          <p:attrName>ppt_x</p:attrName>
                                        </p:attrNameLst>
                                      </p:cBhvr>
                                      <p:tavLst>
                                        <p:tav tm="0">
                                          <p:val>
                                            <p:strVal val="0-#ppt_w/2"/>
                                          </p:val>
                                        </p:tav>
                                        <p:tav tm="100000">
                                          <p:val>
                                            <p:strVal val="#ppt_x"/>
                                          </p:val>
                                        </p:tav>
                                      </p:tavLst>
                                    </p:anim>
                                    <p:anim calcmode="lin" valueType="num">
                                      <p:cBhvr additive="base">
                                        <p:cTn id="12" dur="3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300" fill="hold"/>
                                        <p:tgtEl>
                                          <p:spTgt spid="7"/>
                                        </p:tgtEl>
                                        <p:attrNameLst>
                                          <p:attrName>ppt_x</p:attrName>
                                        </p:attrNameLst>
                                      </p:cBhvr>
                                      <p:tavLst>
                                        <p:tav tm="0">
                                          <p:val>
                                            <p:strVal val="0-#ppt_w/2"/>
                                          </p:val>
                                        </p:tav>
                                        <p:tav tm="100000">
                                          <p:val>
                                            <p:strVal val="#ppt_x"/>
                                          </p:val>
                                        </p:tav>
                                      </p:tavLst>
                                    </p:anim>
                                    <p:anim calcmode="lin" valueType="num">
                                      <p:cBhvr additive="base">
                                        <p:cTn id="16" dur="3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55"/>
                                        </p:tgtEl>
                                        <p:attrNameLst>
                                          <p:attrName>style.visibility</p:attrName>
                                        </p:attrNameLst>
                                      </p:cBhvr>
                                      <p:to>
                                        <p:strVal val="visible"/>
                                      </p:to>
                                    </p:set>
                                    <p:anim by="(-#ppt_w*2)" calcmode="lin" valueType="num">
                                      <p:cBhvr rctx="PPT">
                                        <p:cTn id="20" dur="200" autoRev="1" fill="hold">
                                          <p:stCondLst>
                                            <p:cond delay="0"/>
                                          </p:stCondLst>
                                        </p:cTn>
                                        <p:tgtEl>
                                          <p:spTgt spid="55"/>
                                        </p:tgtEl>
                                        <p:attrNameLst>
                                          <p:attrName>ppt_w</p:attrName>
                                        </p:attrNameLst>
                                      </p:cBhvr>
                                    </p:anim>
                                    <p:anim by="(#ppt_w*0.50)" calcmode="lin" valueType="num">
                                      <p:cBhvr>
                                        <p:cTn id="21" dur="200" decel="50000" autoRev="1" fill="hold">
                                          <p:stCondLst>
                                            <p:cond delay="0"/>
                                          </p:stCondLst>
                                        </p:cTn>
                                        <p:tgtEl>
                                          <p:spTgt spid="55"/>
                                        </p:tgtEl>
                                        <p:attrNameLst>
                                          <p:attrName>ppt_x</p:attrName>
                                        </p:attrNameLst>
                                      </p:cBhvr>
                                    </p:anim>
                                    <p:anim from="(-#ppt_h/2)" to="(#ppt_y)" calcmode="lin" valueType="num">
                                      <p:cBhvr>
                                        <p:cTn id="22" dur="400" fill="hold">
                                          <p:stCondLst>
                                            <p:cond delay="0"/>
                                          </p:stCondLst>
                                        </p:cTn>
                                        <p:tgtEl>
                                          <p:spTgt spid="55"/>
                                        </p:tgtEl>
                                        <p:attrNameLst>
                                          <p:attrName>ppt_y</p:attrName>
                                        </p:attrNameLst>
                                      </p:cBhvr>
                                    </p:anim>
                                    <p:animRot by="21600000">
                                      <p:cBhvr>
                                        <p:cTn id="23" dur="400" fill="hold">
                                          <p:stCondLst>
                                            <p:cond delay="0"/>
                                          </p:stCondLst>
                                        </p:cTn>
                                        <p:tgtEl>
                                          <p:spTgt spid="55"/>
                                        </p:tgtEl>
                                        <p:attrNameLst>
                                          <p:attrName>r</p:attrName>
                                        </p:attrNameLst>
                                      </p:cBhvr>
                                    </p:animRot>
                                  </p:childTnLst>
                                </p:cTn>
                              </p:par>
                            </p:childTnLst>
                          </p:cTn>
                        </p:par>
                        <p:par>
                          <p:cTn id="24" fill="hold">
                            <p:stCondLst>
                              <p:cond delay="1360"/>
                            </p:stCondLst>
                            <p:childTnLst>
                              <p:par>
                                <p:cTn id="25" presetID="2" presetClass="entr" presetSubtype="1"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300" fill="hold"/>
                                        <p:tgtEl>
                                          <p:spTgt spid="11"/>
                                        </p:tgtEl>
                                        <p:attrNameLst>
                                          <p:attrName>ppt_x</p:attrName>
                                        </p:attrNameLst>
                                      </p:cBhvr>
                                      <p:tavLst>
                                        <p:tav tm="0">
                                          <p:val>
                                            <p:strVal val="#ppt_x"/>
                                          </p:val>
                                        </p:tav>
                                        <p:tav tm="100000">
                                          <p:val>
                                            <p:strVal val="#ppt_x"/>
                                          </p:val>
                                        </p:tav>
                                      </p:tavLst>
                                    </p:anim>
                                    <p:anim calcmode="lin" valueType="num">
                                      <p:cBhvr additive="base">
                                        <p:cTn id="28" dur="300" fill="hold"/>
                                        <p:tgtEl>
                                          <p:spTgt spid="1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300" fill="hold"/>
                                        <p:tgtEl>
                                          <p:spTgt spid="19"/>
                                        </p:tgtEl>
                                        <p:attrNameLst>
                                          <p:attrName>ppt_x</p:attrName>
                                        </p:attrNameLst>
                                      </p:cBhvr>
                                      <p:tavLst>
                                        <p:tav tm="0">
                                          <p:val>
                                            <p:strVal val="#ppt_x"/>
                                          </p:val>
                                        </p:tav>
                                        <p:tav tm="100000">
                                          <p:val>
                                            <p:strVal val="#ppt_x"/>
                                          </p:val>
                                        </p:tav>
                                      </p:tavLst>
                                    </p:anim>
                                    <p:anim calcmode="lin" valueType="num">
                                      <p:cBhvr additive="base">
                                        <p:cTn id="32" dur="300" fill="hold"/>
                                        <p:tgtEl>
                                          <p:spTgt spid="19"/>
                                        </p:tgtEl>
                                        <p:attrNameLst>
                                          <p:attrName>ppt_y</p:attrName>
                                        </p:attrNameLst>
                                      </p:cBhvr>
                                      <p:tavLst>
                                        <p:tav tm="0">
                                          <p:val>
                                            <p:strVal val="0-#ppt_h/2"/>
                                          </p:val>
                                        </p:tav>
                                        <p:tav tm="100000">
                                          <p:val>
                                            <p:strVal val="#ppt_y"/>
                                          </p:val>
                                        </p:tav>
                                      </p:tavLst>
                                    </p:anim>
                                  </p:childTnLst>
                                </p:cTn>
                              </p:par>
                            </p:childTnLst>
                          </p:cTn>
                        </p:par>
                        <p:par>
                          <p:cTn id="33" fill="hold">
                            <p:stCondLst>
                              <p:cond delay="1860"/>
                            </p:stCondLst>
                            <p:childTnLst>
                              <p:par>
                                <p:cTn id="34" presetID="22" presetClass="entr" presetSubtype="1"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par>
                          <p:cTn id="37" fill="hold">
                            <p:stCondLst>
                              <p:cond delay="2360"/>
                            </p:stCondLst>
                            <p:childTnLst>
                              <p:par>
                                <p:cTn id="38" presetID="2" presetClass="entr" presetSubtype="12"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0-#ppt_w/2"/>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par>
                                <p:cTn id="42" presetID="2" presetClass="entr" presetSubtype="12" fill="hold" grpId="0" nodeType="withEffect">
                                  <p:stCondLst>
                                    <p:cond delay="10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1+#ppt_h/2"/>
                                          </p:val>
                                        </p:tav>
                                        <p:tav tm="100000">
                                          <p:val>
                                            <p:strVal val="#ppt_y"/>
                                          </p:val>
                                        </p:tav>
                                      </p:tavLst>
                                    </p:anim>
                                  </p:childTnLst>
                                </p:cTn>
                              </p:par>
                              <p:par>
                                <p:cTn id="46" presetID="2" presetClass="entr" presetSubtype="12" fill="hold" grpId="0" nodeType="withEffect">
                                  <p:stCondLst>
                                    <p:cond delay="2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0-#ppt_w/2"/>
                                          </p:val>
                                        </p:tav>
                                        <p:tav tm="100000">
                                          <p:val>
                                            <p:strVal val="#ppt_x"/>
                                          </p:val>
                                        </p:tav>
                                      </p:tavLst>
                                    </p:anim>
                                    <p:anim calcmode="lin" valueType="num">
                                      <p:cBhvr additive="base">
                                        <p:cTn id="49" dur="500" fill="hold"/>
                                        <p:tgtEl>
                                          <p:spTgt spid="34"/>
                                        </p:tgtEl>
                                        <p:attrNameLst>
                                          <p:attrName>ppt_y</p:attrName>
                                        </p:attrNameLst>
                                      </p:cBhvr>
                                      <p:tavLst>
                                        <p:tav tm="0">
                                          <p:val>
                                            <p:strVal val="1+#ppt_h/2"/>
                                          </p:val>
                                        </p:tav>
                                        <p:tav tm="100000">
                                          <p:val>
                                            <p:strVal val="#ppt_y"/>
                                          </p:val>
                                        </p:tav>
                                      </p:tavLst>
                                    </p:anim>
                                  </p:childTnLst>
                                </p:cTn>
                              </p:par>
                              <p:par>
                                <p:cTn id="50" presetID="2" presetClass="entr" presetSubtype="12" fill="hold" grpId="0" nodeType="withEffect">
                                  <p:stCondLst>
                                    <p:cond delay="300"/>
                                  </p:stCondLst>
                                  <p:childTnLst>
                                    <p:set>
                                      <p:cBhvr>
                                        <p:cTn id="51" dur="1" fill="hold">
                                          <p:stCondLst>
                                            <p:cond delay="0"/>
                                          </p:stCondLst>
                                        </p:cTn>
                                        <p:tgtEl>
                                          <p:spTgt spid="36"/>
                                        </p:tgtEl>
                                        <p:attrNameLst>
                                          <p:attrName>style.visibility</p:attrName>
                                        </p:attrNameLst>
                                      </p:cBhvr>
                                      <p:to>
                                        <p:strVal val="visible"/>
                                      </p:to>
                                    </p:set>
                                    <p:anim calcmode="lin" valueType="num">
                                      <p:cBhvr additive="base">
                                        <p:cTn id="52" dur="500" fill="hold"/>
                                        <p:tgtEl>
                                          <p:spTgt spid="36"/>
                                        </p:tgtEl>
                                        <p:attrNameLst>
                                          <p:attrName>ppt_x</p:attrName>
                                        </p:attrNameLst>
                                      </p:cBhvr>
                                      <p:tavLst>
                                        <p:tav tm="0">
                                          <p:val>
                                            <p:strVal val="0-#ppt_w/2"/>
                                          </p:val>
                                        </p:tav>
                                        <p:tav tm="100000">
                                          <p:val>
                                            <p:strVal val="#ppt_x"/>
                                          </p:val>
                                        </p:tav>
                                      </p:tavLst>
                                    </p:anim>
                                    <p:anim calcmode="lin" valueType="num">
                                      <p:cBhvr additive="base">
                                        <p:cTn id="53" dur="500" fill="hold"/>
                                        <p:tgtEl>
                                          <p:spTgt spid="36"/>
                                        </p:tgtEl>
                                        <p:attrNameLst>
                                          <p:attrName>ppt_y</p:attrName>
                                        </p:attrNameLst>
                                      </p:cBhvr>
                                      <p:tavLst>
                                        <p:tav tm="0">
                                          <p:val>
                                            <p:strVal val="1+#ppt_h/2"/>
                                          </p:val>
                                        </p:tav>
                                        <p:tav tm="100000">
                                          <p:val>
                                            <p:strVal val="#ppt_y"/>
                                          </p:val>
                                        </p:tav>
                                      </p:tavLst>
                                    </p:anim>
                                  </p:childTnLst>
                                </p:cTn>
                              </p:par>
                            </p:childTnLst>
                          </p:cTn>
                        </p:par>
                        <p:par>
                          <p:cTn id="54" fill="hold">
                            <p:stCondLst>
                              <p:cond delay="2860"/>
                            </p:stCondLst>
                            <p:childTnLst>
                              <p:par>
                                <p:cTn id="55" presetID="22" presetClass="entr" presetSubtype="8"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par>
                                <p:cTn id="58" presetID="22" presetClass="entr" presetSubtype="8" fill="hold" grpId="0" nodeType="withEffect">
                                  <p:stCondLst>
                                    <p:cond delay="10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500"/>
                                        <p:tgtEl>
                                          <p:spTgt spid="33"/>
                                        </p:tgtEl>
                                      </p:cBhvr>
                                    </p:animEffect>
                                  </p:childTnLst>
                                </p:cTn>
                              </p:par>
                              <p:par>
                                <p:cTn id="61" presetID="22" presetClass="entr" presetSubtype="8" fill="hold" grpId="0" nodeType="withEffect">
                                  <p:stCondLst>
                                    <p:cond delay="20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500"/>
                                        <p:tgtEl>
                                          <p:spTgt spid="35"/>
                                        </p:tgtEl>
                                      </p:cBhvr>
                                    </p:animEffect>
                                  </p:childTnLst>
                                </p:cTn>
                              </p:par>
                              <p:par>
                                <p:cTn id="64" presetID="22" presetClass="entr" presetSubtype="8" fill="hold" grpId="0" nodeType="withEffect">
                                  <p:stCondLst>
                                    <p:cond delay="200"/>
                                  </p:stCondLst>
                                  <p:childTnLst>
                                    <p:set>
                                      <p:cBhvr>
                                        <p:cTn id="65" dur="1" fill="hold">
                                          <p:stCondLst>
                                            <p:cond delay="0"/>
                                          </p:stCondLst>
                                        </p:cTn>
                                        <p:tgtEl>
                                          <p:spTgt spid="39"/>
                                        </p:tgtEl>
                                        <p:attrNameLst>
                                          <p:attrName>style.visibility</p:attrName>
                                        </p:attrNameLst>
                                      </p:cBhvr>
                                      <p:to>
                                        <p:strVal val="visible"/>
                                      </p:to>
                                    </p:set>
                                    <p:animEffect transition="in" filter="wipe(left)">
                                      <p:cBhvr>
                                        <p:cTn id="6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animBg="1"/>
      <p:bldP spid="6" grpId="0" animBg="1"/>
      <p:bldP spid="7" grpId="0" animBg="1"/>
      <p:bldP spid="10" grpId="0" animBg="1"/>
      <p:bldP spid="11" grpId="0" animBg="1"/>
      <p:bldP spid="30" grpId="0" animBg="1"/>
      <p:bldP spid="31" grpId="0"/>
      <p:bldP spid="32" grpId="0" bldLvl="0" animBg="1"/>
      <p:bldP spid="33" grpId="0"/>
      <p:bldP spid="34" grpId="0" bldLvl="0" animBg="1"/>
      <p:bldP spid="35" grpId="0"/>
      <p:bldP spid="36" grpId="0" bldLvl="0" animBg="1"/>
      <p:bldP spid="39" grpId="0"/>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5" name="Rectangle 5"/>
          <p:cNvSpPr>
            <a:spLocks noChangeArrowheads="1"/>
          </p:cNvSpPr>
          <p:nvPr/>
        </p:nvSpPr>
        <p:spPr bwMode="auto">
          <a:xfrm>
            <a:off x="0" y="2164257"/>
            <a:ext cx="2058446" cy="2529486"/>
          </a:xfrm>
          <a:prstGeom prst="rect">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0" name="Rectangle 6"/>
          <p:cNvSpPr>
            <a:spLocks noChangeArrowheads="1"/>
          </p:cNvSpPr>
          <p:nvPr/>
        </p:nvSpPr>
        <p:spPr bwMode="auto">
          <a:xfrm>
            <a:off x="8949763" y="2164257"/>
            <a:ext cx="2640965" cy="2524776"/>
          </a:xfrm>
          <a:prstGeom prst="rect">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sp>
        <p:nvSpPr>
          <p:cNvPr id="13" name="Oval 9"/>
          <p:cNvSpPr>
            <a:spLocks noChangeArrowheads="1"/>
          </p:cNvSpPr>
          <p:nvPr/>
        </p:nvSpPr>
        <p:spPr bwMode="auto">
          <a:xfrm>
            <a:off x="621773" y="2950895"/>
            <a:ext cx="1100664" cy="1108514"/>
          </a:xfrm>
          <a:prstGeom prst="ellipse">
            <a:avLst/>
          </a:prstGeom>
          <a:solidFill>
            <a:srgbClr val="FFFFFF"/>
          </a:solidFill>
          <a:ln w="1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2" name="Rectangle 11"/>
          <p:cNvSpPr>
            <a:spLocks noChangeArrowheads="1"/>
          </p:cNvSpPr>
          <p:nvPr/>
        </p:nvSpPr>
        <p:spPr bwMode="auto">
          <a:xfrm>
            <a:off x="11662954" y="2164257"/>
            <a:ext cx="533846" cy="2529486"/>
          </a:xfrm>
          <a:prstGeom prst="rect">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43" name="TextBox 42"/>
          <p:cNvSpPr txBox="1"/>
          <p:nvPr/>
        </p:nvSpPr>
        <p:spPr>
          <a:xfrm>
            <a:off x="2240333" y="3576598"/>
            <a:ext cx="6690565" cy="1138773"/>
          </a:xfrm>
          <a:prstGeom prst="rect">
            <a:avLst/>
          </a:prstGeom>
          <a:noFill/>
        </p:spPr>
        <p:txBody>
          <a:bodyPr wrap="square" rtlCol="0">
            <a:spAutoFit/>
          </a:bodyPr>
          <a:lstStyle>
            <a:defPPr>
              <a:defRPr lang="zh-CN"/>
            </a:defPPr>
            <a:lvl1pPr>
              <a:defRPr sz="6800" b="1">
                <a:solidFill>
                  <a:schemeClr val="accent1"/>
                </a:solidFill>
                <a:latin typeface="+mj-ea"/>
                <a:ea typeface="+mj-ea"/>
              </a:defRPr>
            </a:lvl1pPr>
          </a:lstStyle>
          <a:p>
            <a:r>
              <a:rPr lang="zh-CN" altLang="en-US" dirty="0"/>
              <a:t>工作规划和展望</a:t>
            </a:r>
            <a:endParaRPr lang="zh-CN" altLang="en-US" dirty="0"/>
          </a:p>
        </p:txBody>
      </p:sp>
      <p:sp>
        <p:nvSpPr>
          <p:cNvPr id="44" name="TextBox 43"/>
          <p:cNvSpPr txBox="1"/>
          <p:nvPr/>
        </p:nvSpPr>
        <p:spPr>
          <a:xfrm>
            <a:off x="2281957" y="2780314"/>
            <a:ext cx="1595958" cy="646331"/>
          </a:xfrm>
          <a:prstGeom prst="rect">
            <a:avLst/>
          </a:prstGeom>
          <a:noFill/>
        </p:spPr>
        <p:txBody>
          <a:bodyPr wrap="square" rtlCol="0">
            <a:spAutoFit/>
          </a:bodyPr>
          <a:lstStyle/>
          <a:p>
            <a:r>
              <a:rPr lang="en-US" altLang="zh-CN" sz="3600" dirty="0">
                <a:solidFill>
                  <a:schemeClr val="accent1"/>
                </a:solidFill>
                <a:latin typeface="+mn-ea"/>
                <a:ea typeface="+mn-ea"/>
              </a:rPr>
              <a:t>Part 4</a:t>
            </a:r>
            <a:endParaRPr lang="zh-CN" altLang="en-US" sz="3600" dirty="0">
              <a:solidFill>
                <a:schemeClr val="accent1"/>
              </a:solidFill>
              <a:latin typeface="+mn-ea"/>
              <a:ea typeface="+mn-ea"/>
            </a:endParaRPr>
          </a:p>
        </p:txBody>
      </p:sp>
      <p:sp>
        <p:nvSpPr>
          <p:cNvPr id="9" name="Freeform 11"/>
          <p:cNvSpPr>
            <a:spLocks noEditPoints="1"/>
          </p:cNvSpPr>
          <p:nvPr/>
        </p:nvSpPr>
        <p:spPr bwMode="auto">
          <a:xfrm>
            <a:off x="831295" y="3138832"/>
            <a:ext cx="681619" cy="732639"/>
          </a:xfrm>
          <a:custGeom>
            <a:avLst/>
            <a:gdLst>
              <a:gd name="T0" fmla="*/ 203 w 675"/>
              <a:gd name="T1" fmla="*/ 110 h 720"/>
              <a:gd name="T2" fmla="*/ 442 w 675"/>
              <a:gd name="T3" fmla="*/ 80 h 720"/>
              <a:gd name="T4" fmla="*/ 356 w 675"/>
              <a:gd name="T5" fmla="*/ 50 h 720"/>
              <a:gd name="T6" fmla="*/ 258 w 675"/>
              <a:gd name="T7" fmla="*/ 50 h 720"/>
              <a:gd name="T8" fmla="*/ 172 w 675"/>
              <a:gd name="T9" fmla="*/ 80 h 720"/>
              <a:gd name="T10" fmla="*/ 555 w 675"/>
              <a:gd name="T11" fmla="*/ 624 h 720"/>
              <a:gd name="T12" fmla="*/ 564 w 675"/>
              <a:gd name="T13" fmla="*/ 602 h 720"/>
              <a:gd name="T14" fmla="*/ 526 w 675"/>
              <a:gd name="T15" fmla="*/ 467 h 720"/>
              <a:gd name="T16" fmla="*/ 500 w 675"/>
              <a:gd name="T17" fmla="*/ 467 h 720"/>
              <a:gd name="T18" fmla="*/ 501 w 675"/>
              <a:gd name="T19" fmla="*/ 571 h 720"/>
              <a:gd name="T20" fmla="*/ 501 w 675"/>
              <a:gd name="T21" fmla="*/ 573 h 720"/>
              <a:gd name="T22" fmla="*/ 502 w 675"/>
              <a:gd name="T23" fmla="*/ 576 h 720"/>
              <a:gd name="T24" fmla="*/ 504 w 675"/>
              <a:gd name="T25" fmla="*/ 578 h 720"/>
              <a:gd name="T26" fmla="*/ 642 w 675"/>
              <a:gd name="T27" fmla="*/ 475 h 720"/>
              <a:gd name="T28" fmla="*/ 513 w 675"/>
              <a:gd name="T29" fmla="*/ 407 h 720"/>
              <a:gd name="T30" fmla="*/ 484 w 675"/>
              <a:gd name="T31" fmla="*/ 717 h 720"/>
              <a:gd name="T32" fmla="*/ 667 w 675"/>
              <a:gd name="T33" fmla="*/ 593 h 720"/>
              <a:gd name="T34" fmla="*/ 643 w 675"/>
              <a:gd name="T35" fmla="*/ 588 h 720"/>
              <a:gd name="T36" fmla="*/ 513 w 675"/>
              <a:gd name="T37" fmla="*/ 696 h 720"/>
              <a:gd name="T38" fmla="*/ 383 w 675"/>
              <a:gd name="T39" fmla="*/ 538 h 720"/>
              <a:gd name="T40" fmla="*/ 538 w 675"/>
              <a:gd name="T41" fmla="*/ 433 h 720"/>
              <a:gd name="T42" fmla="*/ 643 w 675"/>
              <a:gd name="T43" fmla="*/ 588 h 720"/>
              <a:gd name="T44" fmla="*/ 226 w 675"/>
              <a:gd name="T45" fmla="*/ 587 h 720"/>
              <a:gd name="T46" fmla="*/ 386 w 675"/>
              <a:gd name="T47" fmla="*/ 428 h 720"/>
              <a:gd name="T48" fmla="*/ 419 w 675"/>
              <a:gd name="T49" fmla="*/ 403 h 720"/>
              <a:gd name="T50" fmla="*/ 582 w 675"/>
              <a:gd name="T51" fmla="*/ 244 h 720"/>
              <a:gd name="T52" fmla="*/ 589 w 675"/>
              <a:gd name="T53" fmla="*/ 394 h 720"/>
              <a:gd name="T54" fmla="*/ 614 w 675"/>
              <a:gd name="T55" fmla="*/ 403 h 720"/>
              <a:gd name="T56" fmla="*/ 614 w 675"/>
              <a:gd name="T57" fmla="*/ 166 h 720"/>
              <a:gd name="T58" fmla="*/ 32 w 675"/>
              <a:gd name="T59" fmla="*/ 134 h 720"/>
              <a:gd name="T60" fmla="*/ 0 w 675"/>
              <a:gd name="T61" fmla="*/ 251 h 720"/>
              <a:gd name="T62" fmla="*/ 0 w 675"/>
              <a:gd name="T63" fmla="*/ 428 h 720"/>
              <a:gd name="T64" fmla="*/ 0 w 675"/>
              <a:gd name="T65" fmla="*/ 599 h 720"/>
              <a:gd name="T66" fmla="*/ 340 w 675"/>
              <a:gd name="T67" fmla="*/ 631 h 720"/>
              <a:gd name="T68" fmla="*/ 25 w 675"/>
              <a:gd name="T69" fmla="*/ 251 h 720"/>
              <a:gd name="T70" fmla="*/ 32 w 675"/>
              <a:gd name="T71" fmla="*/ 244 h 720"/>
              <a:gd name="T72" fmla="*/ 201 w 675"/>
              <a:gd name="T73" fmla="*/ 403 h 720"/>
              <a:gd name="T74" fmla="*/ 25 w 675"/>
              <a:gd name="T75" fmla="*/ 251 h 720"/>
              <a:gd name="T76" fmla="*/ 201 w 675"/>
              <a:gd name="T77" fmla="*/ 428 h 720"/>
              <a:gd name="T78" fmla="*/ 32 w 675"/>
              <a:gd name="T79" fmla="*/ 587 h 720"/>
              <a:gd name="T80" fmla="*/ 25 w 675"/>
              <a:gd name="T81" fmla="*/ 428 h 720"/>
              <a:gd name="T82" fmla="*/ 226 w 675"/>
              <a:gd name="T83" fmla="*/ 403 h 720"/>
              <a:gd name="T84" fmla="*/ 226 w 675"/>
              <a:gd name="T85" fmla="*/ 244 h 720"/>
              <a:gd name="T86" fmla="*/ 394 w 675"/>
              <a:gd name="T87" fmla="*/ 403 h 720"/>
              <a:gd name="T88" fmla="*/ 406 w 675"/>
              <a:gd name="T89" fmla="*/ 166 h 720"/>
              <a:gd name="T90" fmla="*/ 428 w 675"/>
              <a:gd name="T91" fmla="*/ 188 h 720"/>
              <a:gd name="T92" fmla="*/ 385 w 675"/>
              <a:gd name="T93" fmla="*/ 188 h 720"/>
              <a:gd name="T94" fmla="*/ 213 w 675"/>
              <a:gd name="T95" fmla="*/ 166 h 720"/>
              <a:gd name="T96" fmla="*/ 235 w 675"/>
              <a:gd name="T97" fmla="*/ 188 h 720"/>
              <a:gd name="T98" fmla="*/ 192 w 675"/>
              <a:gd name="T99" fmla="*/ 188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75" h="720">
                <a:moveTo>
                  <a:pt x="172" y="80"/>
                </a:moveTo>
                <a:cubicBezTo>
                  <a:pt x="172" y="97"/>
                  <a:pt x="186" y="110"/>
                  <a:pt x="203" y="110"/>
                </a:cubicBezTo>
                <a:lnTo>
                  <a:pt x="411" y="110"/>
                </a:lnTo>
                <a:cubicBezTo>
                  <a:pt x="428" y="110"/>
                  <a:pt x="442" y="97"/>
                  <a:pt x="442" y="80"/>
                </a:cubicBezTo>
                <a:cubicBezTo>
                  <a:pt x="442" y="63"/>
                  <a:pt x="428" y="50"/>
                  <a:pt x="411" y="50"/>
                </a:cubicBezTo>
                <a:lnTo>
                  <a:pt x="356" y="50"/>
                </a:lnTo>
                <a:cubicBezTo>
                  <a:pt x="356" y="22"/>
                  <a:pt x="334" y="0"/>
                  <a:pt x="307" y="0"/>
                </a:cubicBezTo>
                <a:cubicBezTo>
                  <a:pt x="280" y="0"/>
                  <a:pt x="258" y="22"/>
                  <a:pt x="258" y="50"/>
                </a:cubicBezTo>
                <a:lnTo>
                  <a:pt x="203" y="50"/>
                </a:lnTo>
                <a:cubicBezTo>
                  <a:pt x="186" y="50"/>
                  <a:pt x="172" y="63"/>
                  <a:pt x="172" y="80"/>
                </a:cubicBezTo>
                <a:close/>
                <a:moveTo>
                  <a:pt x="546" y="620"/>
                </a:moveTo>
                <a:cubicBezTo>
                  <a:pt x="549" y="622"/>
                  <a:pt x="552" y="624"/>
                  <a:pt x="555" y="624"/>
                </a:cubicBezTo>
                <a:cubicBezTo>
                  <a:pt x="558" y="624"/>
                  <a:pt x="562" y="622"/>
                  <a:pt x="564" y="620"/>
                </a:cubicBezTo>
                <a:cubicBezTo>
                  <a:pt x="569" y="615"/>
                  <a:pt x="569" y="607"/>
                  <a:pt x="564" y="602"/>
                </a:cubicBezTo>
                <a:lnTo>
                  <a:pt x="526" y="563"/>
                </a:lnTo>
                <a:lnTo>
                  <a:pt x="526" y="467"/>
                </a:lnTo>
                <a:cubicBezTo>
                  <a:pt x="526" y="460"/>
                  <a:pt x="520" y="455"/>
                  <a:pt x="513" y="455"/>
                </a:cubicBezTo>
                <a:cubicBezTo>
                  <a:pt x="506" y="455"/>
                  <a:pt x="500" y="460"/>
                  <a:pt x="500" y="467"/>
                </a:cubicBezTo>
                <a:lnTo>
                  <a:pt x="500" y="569"/>
                </a:lnTo>
                <a:cubicBezTo>
                  <a:pt x="500" y="570"/>
                  <a:pt x="500" y="570"/>
                  <a:pt x="501" y="571"/>
                </a:cubicBezTo>
                <a:cubicBezTo>
                  <a:pt x="501" y="572"/>
                  <a:pt x="501" y="572"/>
                  <a:pt x="501" y="572"/>
                </a:cubicBezTo>
                <a:cubicBezTo>
                  <a:pt x="501" y="573"/>
                  <a:pt x="501" y="573"/>
                  <a:pt x="501" y="573"/>
                </a:cubicBezTo>
                <a:cubicBezTo>
                  <a:pt x="502" y="574"/>
                  <a:pt x="502" y="574"/>
                  <a:pt x="502" y="575"/>
                </a:cubicBezTo>
                <a:cubicBezTo>
                  <a:pt x="502" y="575"/>
                  <a:pt x="502" y="575"/>
                  <a:pt x="502" y="576"/>
                </a:cubicBezTo>
                <a:cubicBezTo>
                  <a:pt x="503" y="576"/>
                  <a:pt x="503" y="577"/>
                  <a:pt x="504" y="577"/>
                </a:cubicBezTo>
                <a:cubicBezTo>
                  <a:pt x="504" y="577"/>
                  <a:pt x="504" y="578"/>
                  <a:pt x="504" y="578"/>
                </a:cubicBezTo>
                <a:lnTo>
                  <a:pt x="546" y="620"/>
                </a:lnTo>
                <a:close/>
                <a:moveTo>
                  <a:pt x="642" y="475"/>
                </a:moveTo>
                <a:cubicBezTo>
                  <a:pt x="619" y="441"/>
                  <a:pt x="583" y="417"/>
                  <a:pt x="542" y="410"/>
                </a:cubicBezTo>
                <a:cubicBezTo>
                  <a:pt x="533" y="408"/>
                  <a:pt x="523" y="407"/>
                  <a:pt x="513" y="407"/>
                </a:cubicBezTo>
                <a:cubicBezTo>
                  <a:pt x="438" y="407"/>
                  <a:pt x="373" y="460"/>
                  <a:pt x="359" y="534"/>
                </a:cubicBezTo>
                <a:cubicBezTo>
                  <a:pt x="343" y="619"/>
                  <a:pt x="399" y="701"/>
                  <a:pt x="484" y="717"/>
                </a:cubicBezTo>
                <a:cubicBezTo>
                  <a:pt x="493" y="719"/>
                  <a:pt x="503" y="720"/>
                  <a:pt x="513" y="720"/>
                </a:cubicBezTo>
                <a:cubicBezTo>
                  <a:pt x="588" y="720"/>
                  <a:pt x="653" y="666"/>
                  <a:pt x="667" y="593"/>
                </a:cubicBezTo>
                <a:cubicBezTo>
                  <a:pt x="675" y="552"/>
                  <a:pt x="666" y="510"/>
                  <a:pt x="642" y="475"/>
                </a:cubicBezTo>
                <a:close/>
                <a:moveTo>
                  <a:pt x="643" y="588"/>
                </a:moveTo>
                <a:lnTo>
                  <a:pt x="643" y="588"/>
                </a:lnTo>
                <a:cubicBezTo>
                  <a:pt x="631" y="650"/>
                  <a:pt x="576" y="696"/>
                  <a:pt x="513" y="696"/>
                </a:cubicBezTo>
                <a:cubicBezTo>
                  <a:pt x="505" y="696"/>
                  <a:pt x="496" y="695"/>
                  <a:pt x="488" y="693"/>
                </a:cubicBezTo>
                <a:cubicBezTo>
                  <a:pt x="416" y="680"/>
                  <a:pt x="369" y="610"/>
                  <a:pt x="383" y="538"/>
                </a:cubicBezTo>
                <a:cubicBezTo>
                  <a:pt x="395" y="476"/>
                  <a:pt x="449" y="431"/>
                  <a:pt x="513" y="431"/>
                </a:cubicBezTo>
                <a:cubicBezTo>
                  <a:pt x="521" y="431"/>
                  <a:pt x="529" y="432"/>
                  <a:pt x="538" y="433"/>
                </a:cubicBezTo>
                <a:cubicBezTo>
                  <a:pt x="573" y="440"/>
                  <a:pt x="603" y="460"/>
                  <a:pt x="622" y="489"/>
                </a:cubicBezTo>
                <a:cubicBezTo>
                  <a:pt x="642" y="518"/>
                  <a:pt x="650" y="553"/>
                  <a:pt x="643" y="588"/>
                </a:cubicBezTo>
                <a:close/>
                <a:moveTo>
                  <a:pt x="329" y="587"/>
                </a:moveTo>
                <a:lnTo>
                  <a:pt x="226" y="587"/>
                </a:lnTo>
                <a:lnTo>
                  <a:pt x="226" y="428"/>
                </a:lnTo>
                <a:lnTo>
                  <a:pt x="386" y="428"/>
                </a:lnTo>
                <a:cubicBezTo>
                  <a:pt x="396" y="418"/>
                  <a:pt x="407" y="410"/>
                  <a:pt x="419" y="403"/>
                </a:cubicBezTo>
                <a:lnTo>
                  <a:pt x="419" y="403"/>
                </a:lnTo>
                <a:lnTo>
                  <a:pt x="419" y="244"/>
                </a:lnTo>
                <a:lnTo>
                  <a:pt x="582" y="244"/>
                </a:lnTo>
                <a:cubicBezTo>
                  <a:pt x="586" y="244"/>
                  <a:pt x="589" y="247"/>
                  <a:pt x="589" y="251"/>
                </a:cubicBezTo>
                <a:lnTo>
                  <a:pt x="589" y="394"/>
                </a:lnTo>
                <a:cubicBezTo>
                  <a:pt x="598" y="398"/>
                  <a:pt x="606" y="403"/>
                  <a:pt x="614" y="408"/>
                </a:cubicBezTo>
                <a:lnTo>
                  <a:pt x="614" y="403"/>
                </a:lnTo>
                <a:lnTo>
                  <a:pt x="614" y="251"/>
                </a:lnTo>
                <a:lnTo>
                  <a:pt x="614" y="166"/>
                </a:lnTo>
                <a:cubicBezTo>
                  <a:pt x="614" y="148"/>
                  <a:pt x="600" y="134"/>
                  <a:pt x="582" y="134"/>
                </a:cubicBezTo>
                <a:lnTo>
                  <a:pt x="32" y="134"/>
                </a:lnTo>
                <a:cubicBezTo>
                  <a:pt x="14" y="134"/>
                  <a:pt x="0" y="148"/>
                  <a:pt x="0" y="166"/>
                </a:cubicBezTo>
                <a:lnTo>
                  <a:pt x="0" y="251"/>
                </a:lnTo>
                <a:lnTo>
                  <a:pt x="0" y="403"/>
                </a:lnTo>
                <a:lnTo>
                  <a:pt x="0" y="428"/>
                </a:lnTo>
                <a:lnTo>
                  <a:pt x="0" y="580"/>
                </a:lnTo>
                <a:lnTo>
                  <a:pt x="0" y="599"/>
                </a:lnTo>
                <a:cubicBezTo>
                  <a:pt x="0" y="617"/>
                  <a:pt x="14" y="631"/>
                  <a:pt x="32" y="631"/>
                </a:cubicBezTo>
                <a:lnTo>
                  <a:pt x="340" y="631"/>
                </a:lnTo>
                <a:cubicBezTo>
                  <a:pt x="334" y="617"/>
                  <a:pt x="330" y="602"/>
                  <a:pt x="329" y="587"/>
                </a:cubicBezTo>
                <a:close/>
                <a:moveTo>
                  <a:pt x="25" y="251"/>
                </a:moveTo>
                <a:lnTo>
                  <a:pt x="25" y="251"/>
                </a:lnTo>
                <a:cubicBezTo>
                  <a:pt x="25" y="247"/>
                  <a:pt x="28" y="244"/>
                  <a:pt x="32" y="244"/>
                </a:cubicBezTo>
                <a:lnTo>
                  <a:pt x="201" y="244"/>
                </a:lnTo>
                <a:lnTo>
                  <a:pt x="201" y="403"/>
                </a:lnTo>
                <a:lnTo>
                  <a:pt x="25" y="403"/>
                </a:lnTo>
                <a:lnTo>
                  <a:pt x="25" y="251"/>
                </a:lnTo>
                <a:close/>
                <a:moveTo>
                  <a:pt x="201" y="428"/>
                </a:moveTo>
                <a:lnTo>
                  <a:pt x="201" y="428"/>
                </a:lnTo>
                <a:lnTo>
                  <a:pt x="201" y="587"/>
                </a:lnTo>
                <a:lnTo>
                  <a:pt x="32" y="587"/>
                </a:lnTo>
                <a:cubicBezTo>
                  <a:pt x="28" y="587"/>
                  <a:pt x="25" y="584"/>
                  <a:pt x="25" y="580"/>
                </a:cubicBezTo>
                <a:lnTo>
                  <a:pt x="25" y="428"/>
                </a:lnTo>
                <a:lnTo>
                  <a:pt x="201" y="428"/>
                </a:lnTo>
                <a:close/>
                <a:moveTo>
                  <a:pt x="226" y="403"/>
                </a:moveTo>
                <a:lnTo>
                  <a:pt x="226" y="403"/>
                </a:lnTo>
                <a:lnTo>
                  <a:pt x="226" y="244"/>
                </a:lnTo>
                <a:lnTo>
                  <a:pt x="394" y="244"/>
                </a:lnTo>
                <a:lnTo>
                  <a:pt x="394" y="403"/>
                </a:lnTo>
                <a:lnTo>
                  <a:pt x="226" y="403"/>
                </a:lnTo>
                <a:close/>
                <a:moveTo>
                  <a:pt x="406" y="166"/>
                </a:moveTo>
                <a:lnTo>
                  <a:pt x="406" y="166"/>
                </a:lnTo>
                <a:cubicBezTo>
                  <a:pt x="418" y="166"/>
                  <a:pt x="428" y="176"/>
                  <a:pt x="428" y="188"/>
                </a:cubicBezTo>
                <a:cubicBezTo>
                  <a:pt x="428" y="200"/>
                  <a:pt x="418" y="209"/>
                  <a:pt x="406" y="209"/>
                </a:cubicBezTo>
                <a:cubicBezTo>
                  <a:pt x="394" y="209"/>
                  <a:pt x="385" y="200"/>
                  <a:pt x="385" y="188"/>
                </a:cubicBezTo>
                <a:cubicBezTo>
                  <a:pt x="385" y="176"/>
                  <a:pt x="394" y="166"/>
                  <a:pt x="406" y="166"/>
                </a:cubicBezTo>
                <a:close/>
                <a:moveTo>
                  <a:pt x="213" y="166"/>
                </a:moveTo>
                <a:lnTo>
                  <a:pt x="213" y="166"/>
                </a:lnTo>
                <a:cubicBezTo>
                  <a:pt x="225" y="166"/>
                  <a:pt x="235" y="176"/>
                  <a:pt x="235" y="188"/>
                </a:cubicBezTo>
                <a:cubicBezTo>
                  <a:pt x="235" y="200"/>
                  <a:pt x="225" y="209"/>
                  <a:pt x="213" y="209"/>
                </a:cubicBezTo>
                <a:cubicBezTo>
                  <a:pt x="201" y="209"/>
                  <a:pt x="192" y="200"/>
                  <a:pt x="192" y="188"/>
                </a:cubicBezTo>
                <a:cubicBezTo>
                  <a:pt x="192" y="176"/>
                  <a:pt x="201" y="166"/>
                  <a:pt x="213" y="166"/>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4677">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 calcmode="lin" valueType="num">
                                      <p:cBhvr>
                                        <p:cTn id="19" dur="500" fill="hold"/>
                                        <p:tgtEl>
                                          <p:spTgt spid="9"/>
                                        </p:tgtEl>
                                        <p:attrNameLst>
                                          <p:attrName>style.rotation</p:attrName>
                                        </p:attrNameLst>
                                      </p:cBhvr>
                                      <p:tavLst>
                                        <p:tav tm="0">
                                          <p:val>
                                            <p:fltVal val="90"/>
                                          </p:val>
                                        </p:tav>
                                        <p:tav tm="100000">
                                          <p:val>
                                            <p:fltVal val="0"/>
                                          </p:val>
                                        </p:tav>
                                      </p:tavLst>
                                    </p:anim>
                                    <p:animEffect transition="in" filter="fade">
                                      <p:cBhvr>
                                        <p:cTn id="20" dur="500"/>
                                        <p:tgtEl>
                                          <p:spTgt spid="9"/>
                                        </p:tgtEl>
                                      </p:cBhvr>
                                    </p:animEffect>
                                  </p:childTnLst>
                                </p:cTn>
                              </p:par>
                              <p:par>
                                <p:cTn id="21" presetID="8" presetClass="emph" presetSubtype="0" fill="hold" grpId="1" nodeType="withEffect">
                                  <p:stCondLst>
                                    <p:cond delay="0"/>
                                  </p:stCondLst>
                                  <p:childTnLst>
                                    <p:animRot by="21600000">
                                      <p:cBhvr>
                                        <p:cTn id="22" dur="500" fill="hold"/>
                                        <p:tgtEl>
                                          <p:spTgt spid="9"/>
                                        </p:tgtEl>
                                        <p:attrNameLst>
                                          <p:attrName>r</p:attrName>
                                        </p:attrNameLst>
                                      </p:cBhvr>
                                    </p:animRo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400" fill="hold"/>
                                        <p:tgtEl>
                                          <p:spTgt spid="44"/>
                                        </p:tgtEl>
                                        <p:attrNameLst>
                                          <p:attrName>ppt_w</p:attrName>
                                        </p:attrNameLst>
                                      </p:cBhvr>
                                      <p:tavLst>
                                        <p:tav tm="0">
                                          <p:val>
                                            <p:fltVal val="0"/>
                                          </p:val>
                                        </p:tav>
                                        <p:tav tm="100000">
                                          <p:val>
                                            <p:strVal val="#ppt_w"/>
                                          </p:val>
                                        </p:tav>
                                      </p:tavLst>
                                    </p:anim>
                                    <p:anim calcmode="lin" valueType="num">
                                      <p:cBhvr>
                                        <p:cTn id="27" dur="400" fill="hold"/>
                                        <p:tgtEl>
                                          <p:spTgt spid="44"/>
                                        </p:tgtEl>
                                        <p:attrNameLst>
                                          <p:attrName>ppt_h</p:attrName>
                                        </p:attrNameLst>
                                      </p:cBhvr>
                                      <p:tavLst>
                                        <p:tav tm="0">
                                          <p:val>
                                            <p:fltVal val="0"/>
                                          </p:val>
                                        </p:tav>
                                        <p:tav tm="100000">
                                          <p:val>
                                            <p:strVal val="#ppt_h"/>
                                          </p:val>
                                        </p:tav>
                                      </p:tavLst>
                                    </p:anim>
                                    <p:anim calcmode="lin" valueType="num">
                                      <p:cBhvr>
                                        <p:cTn id="28" dur="400" fill="hold"/>
                                        <p:tgtEl>
                                          <p:spTgt spid="44"/>
                                        </p:tgtEl>
                                        <p:attrNameLst>
                                          <p:attrName>style.rotation</p:attrName>
                                        </p:attrNameLst>
                                      </p:cBhvr>
                                      <p:tavLst>
                                        <p:tav tm="0">
                                          <p:val>
                                            <p:fltVal val="90"/>
                                          </p:val>
                                        </p:tav>
                                        <p:tav tm="100000">
                                          <p:val>
                                            <p:fltVal val="0"/>
                                          </p:val>
                                        </p:tav>
                                      </p:tavLst>
                                    </p:anim>
                                    <p:animEffect transition="in" filter="fade">
                                      <p:cBhvr>
                                        <p:cTn id="29" dur="400"/>
                                        <p:tgtEl>
                                          <p:spTgt spid="44"/>
                                        </p:tgtEl>
                                      </p:cBhvr>
                                    </p:animEffect>
                                  </p:childTnLst>
                                </p:cTn>
                              </p:par>
                            </p:childTnLst>
                          </p:cTn>
                        </p:par>
                        <p:par>
                          <p:cTn id="30" fill="hold">
                            <p:stCondLst>
                              <p:cond delay="2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by="(-#ppt_w*2)" calcmode="lin" valueType="num">
                                      <p:cBhvr rctx="PPT">
                                        <p:cTn id="33" dur="250" autoRev="1" fill="hold">
                                          <p:stCondLst>
                                            <p:cond delay="0"/>
                                          </p:stCondLst>
                                        </p:cTn>
                                        <p:tgtEl>
                                          <p:spTgt spid="43"/>
                                        </p:tgtEl>
                                        <p:attrNameLst>
                                          <p:attrName>ppt_w</p:attrName>
                                        </p:attrNameLst>
                                      </p:cBhvr>
                                    </p:anim>
                                    <p:anim by="(#ppt_w*0.50)" calcmode="lin" valueType="num">
                                      <p:cBhvr>
                                        <p:cTn id="34" dur="250" decel="50000" autoRev="1" fill="hold">
                                          <p:stCondLst>
                                            <p:cond delay="0"/>
                                          </p:stCondLst>
                                        </p:cTn>
                                        <p:tgtEl>
                                          <p:spTgt spid="43"/>
                                        </p:tgtEl>
                                        <p:attrNameLst>
                                          <p:attrName>ppt_x</p:attrName>
                                        </p:attrNameLst>
                                      </p:cBhvr>
                                    </p:anim>
                                    <p:anim from="(-#ppt_h/2)" to="(#ppt_y)" calcmode="lin" valueType="num">
                                      <p:cBhvr>
                                        <p:cTn id="35" dur="500" fill="hold">
                                          <p:stCondLst>
                                            <p:cond delay="0"/>
                                          </p:stCondLst>
                                        </p:cTn>
                                        <p:tgtEl>
                                          <p:spTgt spid="43"/>
                                        </p:tgtEl>
                                        <p:attrNameLst>
                                          <p:attrName>ppt_y</p:attrName>
                                        </p:attrNameLst>
                                      </p:cBhvr>
                                    </p:anim>
                                    <p:animRot by="21600000">
                                      <p:cBhvr>
                                        <p:cTn id="36" dur="500" fill="hold">
                                          <p:stCondLst>
                                            <p:cond delay="0"/>
                                          </p:stCondLst>
                                        </p:cTn>
                                        <p:tgtEl>
                                          <p:spTgt spid="43"/>
                                        </p:tgtEl>
                                        <p:attrNameLst>
                                          <p:attrName>r</p:attrName>
                                        </p:attrNameLst>
                                      </p:cBhvr>
                                    </p:animRot>
                                  </p:childTnLst>
                                </p:cTn>
                              </p:par>
                            </p:childTnLst>
                          </p:cTn>
                        </p:par>
                        <p:par>
                          <p:cTn id="37" fill="hold">
                            <p:stCondLst>
                              <p:cond delay="2700"/>
                            </p:stCondLst>
                            <p:childTnLst>
                              <p:par>
                                <p:cTn id="38" presetID="2" presetClass="entr" presetSubtype="2"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400" fill="hold"/>
                                        <p:tgtEl>
                                          <p:spTgt spid="10"/>
                                        </p:tgtEl>
                                        <p:attrNameLst>
                                          <p:attrName>ppt_x</p:attrName>
                                        </p:attrNameLst>
                                      </p:cBhvr>
                                      <p:tavLst>
                                        <p:tav tm="0">
                                          <p:val>
                                            <p:strVal val="1+#ppt_w/2"/>
                                          </p:val>
                                        </p:tav>
                                        <p:tav tm="100000">
                                          <p:val>
                                            <p:strVal val="#ppt_x"/>
                                          </p:val>
                                        </p:tav>
                                      </p:tavLst>
                                    </p:anim>
                                    <p:anim calcmode="lin" valueType="num">
                                      <p:cBhvr additive="base">
                                        <p:cTn id="41" dur="4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3200"/>
                            </p:stCondLst>
                            <p:childTnLst>
                              <p:par>
                                <p:cTn id="43" presetID="22" presetClass="entr" presetSubtype="8"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3" grpId="0" animBg="1"/>
      <p:bldP spid="22" grpId="0" animBg="1"/>
      <p:bldP spid="43" grpId="0"/>
      <p:bldP spid="44" grpId="0"/>
      <p:bldP spid="9" grpId="0" animBg="1"/>
      <p:bldP spid="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697781" y="323945"/>
            <a:ext cx="5976664" cy="584775"/>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b="1" dirty="0">
                <a:solidFill>
                  <a:schemeClr val="accent1"/>
                </a:solidFill>
                <a:latin typeface="微软雅黑" panose="020B0503020204020204" pitchFamily="34" charset="-122"/>
                <a:ea typeface="微软雅黑" panose="020B0503020204020204" pitchFamily="34" charset="-122"/>
              </a:rPr>
              <a:t>职业规划</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269690" y="268013"/>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441542" y="441842"/>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265739" y="623572"/>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8" name="Oval 6"/>
          <p:cNvSpPr>
            <a:spLocks noChangeAspect="1" noChangeArrowheads="1"/>
          </p:cNvSpPr>
          <p:nvPr/>
        </p:nvSpPr>
        <p:spPr bwMode="auto">
          <a:xfrm>
            <a:off x="6131861" y="4077232"/>
            <a:ext cx="1436316" cy="1440000"/>
          </a:xfrm>
          <a:prstGeom prst="ellipse">
            <a:avLst/>
          </a:prstGeom>
          <a:solidFill>
            <a:schemeClr val="bg2"/>
          </a:solidFill>
          <a:ln>
            <a:noFill/>
          </a:ln>
        </p:spPr>
        <p:txBody>
          <a:bodyPr vert="horz" wrap="square" lIns="91440" tIns="45720" rIns="91440" bIns="45720" numCol="1" anchor="t" anchorCtr="0" compatLnSpc="1"/>
          <a:lstStyle/>
          <a:p>
            <a:endParaRPr lang="zh-CN" altLang="en-US"/>
          </a:p>
        </p:txBody>
      </p:sp>
      <p:sp>
        <p:nvSpPr>
          <p:cNvPr id="9" name="Oval 7"/>
          <p:cNvSpPr>
            <a:spLocks noChangeAspect="1" noChangeArrowheads="1"/>
          </p:cNvSpPr>
          <p:nvPr/>
        </p:nvSpPr>
        <p:spPr bwMode="auto">
          <a:xfrm>
            <a:off x="8128006" y="2708920"/>
            <a:ext cx="1438159" cy="1440000"/>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0" name="Oval 8"/>
          <p:cNvSpPr>
            <a:spLocks noChangeAspect="1" noChangeArrowheads="1"/>
          </p:cNvSpPr>
          <p:nvPr/>
        </p:nvSpPr>
        <p:spPr bwMode="auto">
          <a:xfrm>
            <a:off x="10060822" y="1340928"/>
            <a:ext cx="1438159" cy="14400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9"/>
          <p:cNvSpPr/>
          <p:nvPr/>
        </p:nvSpPr>
        <p:spPr bwMode="auto">
          <a:xfrm>
            <a:off x="5666333" y="2836500"/>
            <a:ext cx="6584348" cy="4021501"/>
          </a:xfrm>
          <a:custGeom>
            <a:avLst/>
            <a:gdLst/>
            <a:ahLst/>
            <a:cxnLst/>
            <a:rect l="l" t="t" r="r" b="b"/>
            <a:pathLst>
              <a:path w="5358466" h="3767155">
                <a:moveTo>
                  <a:pt x="3479568" y="0"/>
                </a:moveTo>
                <a:lnTo>
                  <a:pt x="3618115" y="0"/>
                </a:lnTo>
                <a:lnTo>
                  <a:pt x="5358466" y="0"/>
                </a:lnTo>
                <a:lnTo>
                  <a:pt x="5358466" y="138769"/>
                </a:lnTo>
                <a:lnTo>
                  <a:pt x="3618115" y="138769"/>
                </a:lnTo>
                <a:lnTo>
                  <a:pt x="3618115" y="1287028"/>
                </a:lnTo>
                <a:lnTo>
                  <a:pt x="3618115" y="1425797"/>
                </a:lnTo>
                <a:lnTo>
                  <a:pt x="3479568" y="1425797"/>
                </a:lnTo>
                <a:lnTo>
                  <a:pt x="1878331" y="1425797"/>
                </a:lnTo>
                <a:lnTo>
                  <a:pt x="1878331" y="2574055"/>
                </a:lnTo>
                <a:lnTo>
                  <a:pt x="1878331" y="2712824"/>
                </a:lnTo>
                <a:lnTo>
                  <a:pt x="1739784" y="2712824"/>
                </a:lnTo>
                <a:lnTo>
                  <a:pt x="138547" y="2712824"/>
                </a:lnTo>
                <a:lnTo>
                  <a:pt x="138547" y="3767155"/>
                </a:lnTo>
                <a:lnTo>
                  <a:pt x="0" y="3767155"/>
                </a:lnTo>
                <a:lnTo>
                  <a:pt x="0" y="2712824"/>
                </a:lnTo>
                <a:lnTo>
                  <a:pt x="0" y="2574055"/>
                </a:lnTo>
                <a:lnTo>
                  <a:pt x="138547" y="2574055"/>
                </a:lnTo>
                <a:lnTo>
                  <a:pt x="1739784" y="2574055"/>
                </a:lnTo>
                <a:lnTo>
                  <a:pt x="1739784" y="1425797"/>
                </a:lnTo>
                <a:lnTo>
                  <a:pt x="1739784" y="1287028"/>
                </a:lnTo>
                <a:lnTo>
                  <a:pt x="1878331" y="1287028"/>
                </a:lnTo>
                <a:lnTo>
                  <a:pt x="3479568" y="1287028"/>
                </a:lnTo>
                <a:lnTo>
                  <a:pt x="3479568" y="138769"/>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2" name="Line 10"/>
          <p:cNvSpPr>
            <a:spLocks noChangeShapeType="1"/>
          </p:cNvSpPr>
          <p:nvPr/>
        </p:nvSpPr>
        <p:spPr bwMode="auto">
          <a:xfrm flipH="1">
            <a:off x="4802237" y="4793186"/>
            <a:ext cx="1114908" cy="0"/>
          </a:xfrm>
          <a:prstGeom prst="line">
            <a:avLst/>
          </a:prstGeom>
          <a:noFill/>
          <a:ln w="12700" cap="flat">
            <a:solidFill>
              <a:schemeClr val="accent1"/>
            </a:solidFill>
            <a:prstDash val="solid"/>
            <a:miter lim="800000"/>
            <a:headEnd type="oval" w="med" len="me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11"/>
          <p:cNvSpPr>
            <a:spLocks noChangeShapeType="1"/>
          </p:cNvSpPr>
          <p:nvPr/>
        </p:nvSpPr>
        <p:spPr bwMode="auto">
          <a:xfrm flipH="1">
            <a:off x="5917144" y="3428920"/>
            <a:ext cx="2053442" cy="0"/>
          </a:xfrm>
          <a:prstGeom prst="line">
            <a:avLst/>
          </a:prstGeom>
          <a:noFill/>
          <a:ln w="12700" cap="flat">
            <a:solidFill>
              <a:schemeClr val="accent1"/>
            </a:solidFill>
            <a:prstDash val="solid"/>
            <a:miter lim="800000"/>
            <a:headEnd type="oval" w="med" len="me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2"/>
          <p:cNvSpPr>
            <a:spLocks noChangeShapeType="1"/>
          </p:cNvSpPr>
          <p:nvPr/>
        </p:nvSpPr>
        <p:spPr bwMode="auto">
          <a:xfrm flipH="1">
            <a:off x="6850018" y="2060928"/>
            <a:ext cx="3064784" cy="0"/>
          </a:xfrm>
          <a:prstGeom prst="line">
            <a:avLst/>
          </a:prstGeom>
          <a:noFill/>
          <a:ln w="12700" cap="flat">
            <a:solidFill>
              <a:schemeClr val="accent1"/>
            </a:solidFill>
            <a:prstDash val="solid"/>
            <a:miter lim="800000"/>
            <a:headEnd type="oval" w="med" len="me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TextBox 14"/>
          <p:cNvSpPr txBox="1"/>
          <p:nvPr/>
        </p:nvSpPr>
        <p:spPr>
          <a:xfrm>
            <a:off x="10276205" y="1573530"/>
            <a:ext cx="927100" cy="829945"/>
          </a:xfrm>
          <a:prstGeom prst="rect">
            <a:avLst/>
          </a:prstGeom>
          <a:noFill/>
        </p:spPr>
        <p:txBody>
          <a:bodyPr wrap="square" rtlCol="0">
            <a:spAutoFit/>
          </a:bodyPr>
          <a:lstStyle/>
          <a:p>
            <a:pPr algn="ctr"/>
            <a:r>
              <a:rPr lang="zh-CN" altLang="en-US" sz="2400" b="1" dirty="0">
                <a:solidFill>
                  <a:schemeClr val="accent2"/>
                </a:solidFill>
                <a:latin typeface="+mj-ea"/>
                <a:ea typeface="+mj-ea"/>
              </a:rPr>
              <a:t>二至三年</a:t>
            </a:r>
            <a:endParaRPr lang="zh-CN" altLang="en-US" sz="2400" b="1" dirty="0">
              <a:solidFill>
                <a:schemeClr val="accent2"/>
              </a:solidFill>
              <a:latin typeface="+mj-ea"/>
              <a:ea typeface="+mj-ea"/>
            </a:endParaRPr>
          </a:p>
        </p:txBody>
      </p:sp>
      <p:sp>
        <p:nvSpPr>
          <p:cNvPr id="16" name="TextBox 15"/>
          <p:cNvSpPr txBox="1"/>
          <p:nvPr/>
        </p:nvSpPr>
        <p:spPr>
          <a:xfrm>
            <a:off x="8306435" y="3023870"/>
            <a:ext cx="1062990" cy="829945"/>
          </a:xfrm>
          <a:prstGeom prst="rect">
            <a:avLst/>
          </a:prstGeom>
          <a:noFill/>
        </p:spPr>
        <p:txBody>
          <a:bodyPr wrap="square" rtlCol="0">
            <a:spAutoFit/>
          </a:bodyPr>
          <a:lstStyle>
            <a:defPPr>
              <a:defRPr lang="zh-CN"/>
            </a:defPPr>
            <a:lvl1pPr algn="ctr">
              <a:defRPr sz="2800">
                <a:solidFill>
                  <a:schemeClr val="accent2"/>
                </a:solidFill>
                <a:latin typeface="+mj-ea"/>
                <a:ea typeface="+mj-ea"/>
              </a:defRPr>
            </a:lvl1pPr>
          </a:lstStyle>
          <a:p>
            <a:r>
              <a:rPr lang="zh-CN" altLang="en-US" sz="2400" b="1" dirty="0"/>
              <a:t>两年之内</a:t>
            </a:r>
            <a:endParaRPr lang="zh-CN" altLang="en-US" sz="2400" b="1" dirty="0"/>
          </a:p>
        </p:txBody>
      </p:sp>
      <p:sp>
        <p:nvSpPr>
          <p:cNvPr id="17" name="TextBox 16"/>
          <p:cNvSpPr txBox="1"/>
          <p:nvPr/>
        </p:nvSpPr>
        <p:spPr>
          <a:xfrm>
            <a:off x="6395085" y="4364990"/>
            <a:ext cx="909955" cy="829945"/>
          </a:xfrm>
          <a:prstGeom prst="rect">
            <a:avLst/>
          </a:prstGeom>
          <a:noFill/>
        </p:spPr>
        <p:txBody>
          <a:bodyPr wrap="square" rtlCol="0">
            <a:spAutoFit/>
          </a:bodyPr>
          <a:lstStyle>
            <a:defPPr>
              <a:defRPr lang="zh-CN"/>
            </a:defPPr>
            <a:lvl1pPr algn="ctr">
              <a:defRPr sz="2800">
                <a:solidFill>
                  <a:schemeClr val="accent2"/>
                </a:solidFill>
                <a:latin typeface="+mj-ea"/>
                <a:ea typeface="+mj-ea"/>
              </a:defRPr>
            </a:lvl1pPr>
          </a:lstStyle>
          <a:p>
            <a:r>
              <a:rPr lang="zh-CN" altLang="en-US" sz="2400" b="1" dirty="0"/>
              <a:t>一年之内</a:t>
            </a:r>
            <a:endParaRPr lang="zh-CN" altLang="en-US" sz="2400" b="1" dirty="0"/>
          </a:p>
        </p:txBody>
      </p:sp>
      <p:sp>
        <p:nvSpPr>
          <p:cNvPr id="18" name="矩形 17"/>
          <p:cNvSpPr/>
          <p:nvPr/>
        </p:nvSpPr>
        <p:spPr>
          <a:xfrm>
            <a:off x="391795" y="4501515"/>
            <a:ext cx="4266565" cy="1322070"/>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r>
              <a:rPr lang="en-US" altLang="zh-CN" sz="2000" dirty="0">
                <a:solidFill>
                  <a:schemeClr val="accent1"/>
                </a:solidFill>
                <a:latin typeface="微软雅黑" panose="020B0503020204020204" pitchFamily="34" charset="-122"/>
                <a:ea typeface="微软雅黑" panose="020B0503020204020204" pitchFamily="34" charset="-122"/>
              </a:rPr>
              <a:t>1</a:t>
            </a:r>
            <a:r>
              <a:rPr lang="zh-CN" altLang="en-US" sz="2000" dirty="0">
                <a:solidFill>
                  <a:schemeClr val="accent1"/>
                </a:solidFill>
                <a:latin typeface="微软雅黑" panose="020B0503020204020204" pitchFamily="34" charset="-122"/>
                <a:ea typeface="微软雅黑" panose="020B0503020204020204" pitchFamily="34" charset="-122"/>
              </a:rPr>
              <a:t>、努力做好本职工作</a:t>
            </a:r>
            <a:endParaRPr lang="en-US" altLang="zh-CN" sz="2000" dirty="0">
              <a:solidFill>
                <a:schemeClr val="accent1"/>
              </a:solidFill>
              <a:latin typeface="微软雅黑" panose="020B0503020204020204" pitchFamily="34" charset="-122"/>
              <a:ea typeface="微软雅黑" panose="020B0503020204020204" pitchFamily="34" charset="-122"/>
            </a:endParaRPr>
          </a:p>
          <a:p>
            <a:pPr algn="just"/>
            <a:r>
              <a:rPr lang="en-US" altLang="zh-CN" sz="2000" dirty="0">
                <a:solidFill>
                  <a:schemeClr val="accent1"/>
                </a:solidFill>
                <a:latin typeface="微软雅黑" panose="020B0503020204020204" pitchFamily="34" charset="-122"/>
                <a:ea typeface="微软雅黑" panose="020B0503020204020204" pitchFamily="34" charset="-122"/>
              </a:rPr>
              <a:t>2、</a:t>
            </a:r>
            <a:r>
              <a:rPr lang="zh-CN" altLang="en-US" sz="2000" dirty="0">
                <a:solidFill>
                  <a:schemeClr val="accent1"/>
                </a:solidFill>
                <a:latin typeface="微软雅黑" panose="020B0503020204020204" pitchFamily="34" charset="-122"/>
                <a:ea typeface="微软雅黑" panose="020B0503020204020204" pitchFamily="34" charset="-122"/>
              </a:rPr>
              <a:t>不断提高自己的专业和技能水平</a:t>
            </a:r>
            <a:endParaRPr lang="en-US" altLang="zh-CN" sz="2000" dirty="0">
              <a:solidFill>
                <a:schemeClr val="accent1"/>
              </a:solidFill>
              <a:latin typeface="微软雅黑" panose="020B0503020204020204" pitchFamily="34" charset="-122"/>
              <a:ea typeface="微软雅黑" panose="020B0503020204020204" pitchFamily="34" charset="-122"/>
            </a:endParaRPr>
          </a:p>
          <a:p>
            <a:pPr algn="just"/>
            <a:r>
              <a:rPr lang="en-US" altLang="zh-CN" sz="2000" dirty="0">
                <a:solidFill>
                  <a:schemeClr val="accent1"/>
                </a:solidFill>
                <a:latin typeface="微软雅黑" panose="020B0503020204020204" pitchFamily="34" charset="-122"/>
                <a:ea typeface="微软雅黑" panose="020B0503020204020204" pitchFamily="34" charset="-122"/>
              </a:rPr>
              <a:t>3、</a:t>
            </a:r>
            <a:r>
              <a:rPr lang="zh-CN" altLang="en-US" sz="2000" dirty="0">
                <a:solidFill>
                  <a:schemeClr val="accent1"/>
                </a:solidFill>
                <a:latin typeface="微软雅黑" panose="020B0503020204020204" pitchFamily="34" charset="-122"/>
                <a:ea typeface="微软雅黑" panose="020B0503020204020204" pitchFamily="34" charset="-122"/>
              </a:rPr>
              <a:t>建立对本行业、对竞品更为全面而深刻的了解</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19" name="矩形 18"/>
          <p:cNvSpPr/>
          <p:nvPr/>
        </p:nvSpPr>
        <p:spPr>
          <a:xfrm>
            <a:off x="1129447" y="2996368"/>
            <a:ext cx="4464496" cy="1014730"/>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r>
              <a:rPr lang="en-US" altLang="zh-CN" sz="2000" dirty="0">
                <a:solidFill>
                  <a:schemeClr val="accent1"/>
                </a:solidFill>
                <a:latin typeface="微软雅黑" panose="020B0503020204020204" pitchFamily="34" charset="-122"/>
                <a:ea typeface="微软雅黑" panose="020B0503020204020204" pitchFamily="34" charset="-122"/>
              </a:rPr>
              <a:t>1</a:t>
            </a:r>
            <a:r>
              <a:rPr lang="zh-CN" altLang="en-US" sz="2000" dirty="0">
                <a:solidFill>
                  <a:schemeClr val="accent1"/>
                </a:solidFill>
                <a:latin typeface="微软雅黑" panose="020B0503020204020204" pitchFamily="34" charset="-122"/>
                <a:ea typeface="微软雅黑" panose="020B0503020204020204" pitchFamily="34" charset="-122"/>
              </a:rPr>
              <a:t>、学到更多的知识，技能持续提升</a:t>
            </a:r>
            <a:endParaRPr lang="en-US" altLang="zh-CN" sz="2000" dirty="0">
              <a:solidFill>
                <a:schemeClr val="accent1"/>
              </a:solidFill>
              <a:latin typeface="微软雅黑" panose="020B0503020204020204" pitchFamily="34" charset="-122"/>
              <a:ea typeface="微软雅黑" panose="020B0503020204020204" pitchFamily="34" charset="-122"/>
            </a:endParaRPr>
          </a:p>
          <a:p>
            <a:pPr algn="just"/>
            <a:r>
              <a:rPr lang="en-US" altLang="zh-CN" sz="2000" dirty="0">
                <a:solidFill>
                  <a:schemeClr val="accent1"/>
                </a:solidFill>
                <a:latin typeface="微软雅黑" panose="020B0503020204020204" pitchFamily="34" charset="-122"/>
                <a:ea typeface="微软雅黑" panose="020B0503020204020204" pitchFamily="34" charset="-122"/>
              </a:rPr>
              <a:t>2、</a:t>
            </a:r>
            <a:r>
              <a:rPr lang="zh-CN" altLang="en-US" sz="2000" dirty="0">
                <a:solidFill>
                  <a:schemeClr val="accent1"/>
                </a:solidFill>
                <a:latin typeface="微软雅黑" panose="020B0503020204020204" pitchFamily="34" charset="-122"/>
                <a:ea typeface="微软雅黑" panose="020B0503020204020204" pitchFamily="34" charset="-122"/>
              </a:rPr>
              <a:t>负责某类事务、某个项目，去解决问题</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20" name="矩形 19"/>
          <p:cNvSpPr/>
          <p:nvPr/>
        </p:nvSpPr>
        <p:spPr>
          <a:xfrm>
            <a:off x="1201201" y="1661464"/>
            <a:ext cx="5648181" cy="1014730"/>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r>
              <a:rPr lang="en-US" altLang="zh-CN" sz="2000" dirty="0">
                <a:solidFill>
                  <a:schemeClr val="accent1"/>
                </a:solidFill>
                <a:latin typeface="微软雅黑" panose="020B0503020204020204" pitchFamily="34" charset="-122"/>
                <a:ea typeface="微软雅黑" panose="020B0503020204020204" pitchFamily="34" charset="-122"/>
              </a:rPr>
              <a:t>1</a:t>
            </a:r>
            <a:r>
              <a:rPr lang="zh-CN" altLang="en-US" sz="2000" dirty="0">
                <a:solidFill>
                  <a:schemeClr val="accent1"/>
                </a:solidFill>
                <a:latin typeface="微软雅黑" panose="020B0503020204020204" pitchFamily="34" charset="-122"/>
                <a:ea typeface="微软雅黑" panose="020B0503020204020204" pitchFamily="34" charset="-122"/>
              </a:rPr>
              <a:t>、在工作中能有更多的创新与发展</a:t>
            </a:r>
            <a:endParaRPr lang="zh-CN" altLang="en-US" sz="2000" dirty="0">
              <a:solidFill>
                <a:schemeClr val="accent1"/>
              </a:solidFill>
              <a:latin typeface="微软雅黑" panose="020B0503020204020204" pitchFamily="34" charset="-122"/>
              <a:ea typeface="微软雅黑" panose="020B0503020204020204" pitchFamily="34" charset="-122"/>
            </a:endParaRPr>
          </a:p>
          <a:p>
            <a:pPr algn="just"/>
            <a:r>
              <a:rPr lang="en-US" altLang="zh-CN" sz="2000" dirty="0">
                <a:solidFill>
                  <a:schemeClr val="accent1"/>
                </a:solidFill>
                <a:latin typeface="微软雅黑" panose="020B0503020204020204" pitchFamily="34" charset="-122"/>
                <a:ea typeface="微软雅黑" panose="020B0503020204020204" pitchFamily="34" charset="-122"/>
              </a:rPr>
              <a:t>2</a:t>
            </a:r>
            <a:r>
              <a:rPr lang="zh-CN" altLang="en-US" sz="2000" dirty="0">
                <a:solidFill>
                  <a:schemeClr val="accent1"/>
                </a:solidFill>
                <a:latin typeface="微软雅黑" panose="020B0503020204020204" pitchFamily="34" charset="-122"/>
                <a:ea typeface="微软雅黑" panose="020B0503020204020204" pitchFamily="34" charset="-122"/>
              </a:rPr>
              <a:t>、更倾向成为一个专业性人才，为公司带来更大的价值</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323466" y="5813477"/>
            <a:ext cx="1198880" cy="398780"/>
          </a:xfrm>
          <a:prstGeom prst="rect">
            <a:avLst/>
          </a:prstGeom>
          <a:noFill/>
        </p:spPr>
        <p:txBody>
          <a:bodyPr wrap="none" rtlCol="0">
            <a:spAutoFit/>
          </a:bodyPr>
          <a:lstStyle/>
          <a:p>
            <a:r>
              <a:rPr lang="zh-CN" altLang="en-US" sz="2000" b="1" dirty="0">
                <a:latin typeface="+mj-ea"/>
                <a:ea typeface="+mj-ea"/>
              </a:rPr>
              <a:t>第一阶段</a:t>
            </a:r>
            <a:endParaRPr lang="zh-CN" altLang="en-US" sz="2000" b="1" dirty="0">
              <a:latin typeface="+mj-ea"/>
              <a:ea typeface="+mj-ea"/>
            </a:endParaRPr>
          </a:p>
        </p:txBody>
      </p:sp>
      <p:sp>
        <p:nvSpPr>
          <p:cNvPr id="22" name="TextBox 21"/>
          <p:cNvSpPr txBox="1"/>
          <p:nvPr/>
        </p:nvSpPr>
        <p:spPr>
          <a:xfrm>
            <a:off x="8367356" y="4364845"/>
            <a:ext cx="1198880" cy="398780"/>
          </a:xfrm>
          <a:prstGeom prst="rect">
            <a:avLst/>
          </a:prstGeom>
          <a:noFill/>
        </p:spPr>
        <p:txBody>
          <a:bodyPr wrap="none" rtlCol="0">
            <a:spAutoFit/>
          </a:bodyPr>
          <a:lstStyle/>
          <a:p>
            <a:r>
              <a:rPr lang="zh-CN" altLang="en-US" sz="2000" b="1" dirty="0">
                <a:latin typeface="+mj-ea"/>
                <a:ea typeface="+mj-ea"/>
              </a:rPr>
              <a:t>第二阶段</a:t>
            </a:r>
            <a:endParaRPr lang="zh-CN" altLang="en-US" sz="2000" b="1" dirty="0">
              <a:latin typeface="+mj-ea"/>
              <a:ea typeface="+mj-ea"/>
            </a:endParaRPr>
          </a:p>
        </p:txBody>
      </p:sp>
      <p:sp>
        <p:nvSpPr>
          <p:cNvPr id="23" name="TextBox 22"/>
          <p:cNvSpPr txBox="1"/>
          <p:nvPr/>
        </p:nvSpPr>
        <p:spPr>
          <a:xfrm>
            <a:off x="10323285" y="3070277"/>
            <a:ext cx="1198880" cy="398780"/>
          </a:xfrm>
          <a:prstGeom prst="rect">
            <a:avLst/>
          </a:prstGeom>
          <a:noFill/>
        </p:spPr>
        <p:txBody>
          <a:bodyPr wrap="none" rtlCol="0">
            <a:spAutoFit/>
          </a:bodyPr>
          <a:lstStyle/>
          <a:p>
            <a:r>
              <a:rPr lang="zh-CN" altLang="en-US" sz="2000" b="1" dirty="0">
                <a:latin typeface="+mj-ea"/>
                <a:ea typeface="+mj-ea"/>
              </a:rPr>
              <a:t>第三阶段</a:t>
            </a:r>
            <a:endParaRPr lang="zh-CN" altLang="en-US" sz="2000" b="1"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800" advTm="10732">
        <p14:prism isInverted="1"/>
      </p:transition>
    </mc:Choice>
    <mc:Fallback>
      <p:transition spd="slow" advTm="1073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00" fill="hold"/>
                                        <p:tgtEl>
                                          <p:spTgt spid="6"/>
                                        </p:tgtEl>
                                        <p:attrNameLst>
                                          <p:attrName>ppt_x</p:attrName>
                                        </p:attrNameLst>
                                      </p:cBhvr>
                                      <p:tavLst>
                                        <p:tav tm="0">
                                          <p:val>
                                            <p:strVal val="0-#ppt_w/2"/>
                                          </p:val>
                                        </p:tav>
                                        <p:tav tm="100000">
                                          <p:val>
                                            <p:strVal val="#ppt_x"/>
                                          </p:val>
                                        </p:tav>
                                      </p:tavLst>
                                    </p:anim>
                                    <p:anim calcmode="lin" valueType="num">
                                      <p:cBhvr additive="base">
                                        <p:cTn id="12" dur="3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300" fill="hold"/>
                                        <p:tgtEl>
                                          <p:spTgt spid="7"/>
                                        </p:tgtEl>
                                        <p:attrNameLst>
                                          <p:attrName>ppt_x</p:attrName>
                                        </p:attrNameLst>
                                      </p:cBhvr>
                                      <p:tavLst>
                                        <p:tav tm="0">
                                          <p:val>
                                            <p:strVal val="0-#ppt_w/2"/>
                                          </p:val>
                                        </p:tav>
                                        <p:tav tm="100000">
                                          <p:val>
                                            <p:strVal val="#ppt_x"/>
                                          </p:val>
                                        </p:tav>
                                      </p:tavLst>
                                    </p:anim>
                                    <p:anim calcmode="lin" valueType="num">
                                      <p:cBhvr additive="base">
                                        <p:cTn id="16" dur="3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55"/>
                                        </p:tgtEl>
                                        <p:attrNameLst>
                                          <p:attrName>style.visibility</p:attrName>
                                        </p:attrNameLst>
                                      </p:cBhvr>
                                      <p:to>
                                        <p:strVal val="visible"/>
                                      </p:to>
                                    </p:set>
                                    <p:anim by="(-#ppt_w*2)" calcmode="lin" valueType="num">
                                      <p:cBhvr rctx="PPT">
                                        <p:cTn id="20" dur="200" autoRev="1" fill="hold">
                                          <p:stCondLst>
                                            <p:cond delay="0"/>
                                          </p:stCondLst>
                                        </p:cTn>
                                        <p:tgtEl>
                                          <p:spTgt spid="55"/>
                                        </p:tgtEl>
                                        <p:attrNameLst>
                                          <p:attrName>ppt_w</p:attrName>
                                        </p:attrNameLst>
                                      </p:cBhvr>
                                    </p:anim>
                                    <p:anim by="(#ppt_w*0.50)" calcmode="lin" valueType="num">
                                      <p:cBhvr>
                                        <p:cTn id="21" dur="200" decel="50000" autoRev="1" fill="hold">
                                          <p:stCondLst>
                                            <p:cond delay="0"/>
                                          </p:stCondLst>
                                        </p:cTn>
                                        <p:tgtEl>
                                          <p:spTgt spid="55"/>
                                        </p:tgtEl>
                                        <p:attrNameLst>
                                          <p:attrName>ppt_x</p:attrName>
                                        </p:attrNameLst>
                                      </p:cBhvr>
                                    </p:anim>
                                    <p:anim from="(-#ppt_h/2)" to="(#ppt_y)" calcmode="lin" valueType="num">
                                      <p:cBhvr>
                                        <p:cTn id="22" dur="400" fill="hold">
                                          <p:stCondLst>
                                            <p:cond delay="0"/>
                                          </p:stCondLst>
                                        </p:cTn>
                                        <p:tgtEl>
                                          <p:spTgt spid="55"/>
                                        </p:tgtEl>
                                        <p:attrNameLst>
                                          <p:attrName>ppt_y</p:attrName>
                                        </p:attrNameLst>
                                      </p:cBhvr>
                                    </p:anim>
                                    <p:animRot by="21600000">
                                      <p:cBhvr>
                                        <p:cTn id="23" dur="400" fill="hold">
                                          <p:stCondLst>
                                            <p:cond delay="0"/>
                                          </p:stCondLst>
                                        </p:cTn>
                                        <p:tgtEl>
                                          <p:spTgt spid="55"/>
                                        </p:tgtEl>
                                        <p:attrNameLst>
                                          <p:attrName>r</p:attrName>
                                        </p:attrNameLst>
                                      </p:cBhvr>
                                    </p:animRot>
                                  </p:childTnLst>
                                </p:cTn>
                              </p:par>
                            </p:childTnLst>
                          </p:cTn>
                        </p:par>
                        <p:par>
                          <p:cTn id="24" fill="hold">
                            <p:stCondLst>
                              <p:cond delay="919"/>
                            </p:stCondLst>
                            <p:childTnLst>
                              <p:par>
                                <p:cTn id="25" presetID="18" presetClass="entr" presetSubtype="3"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upRight)">
                                      <p:cBhvr>
                                        <p:cTn id="27" dur="1000"/>
                                        <p:tgtEl>
                                          <p:spTgt spid="11"/>
                                        </p:tgtEl>
                                      </p:cBhvr>
                                    </p:animEffect>
                                  </p:childTnLst>
                                </p:cTn>
                              </p:par>
                            </p:childTnLst>
                          </p:cTn>
                        </p:par>
                        <p:par>
                          <p:cTn id="28" fill="hold">
                            <p:stCondLst>
                              <p:cond delay="1919"/>
                            </p:stCondLst>
                            <p:childTnLst>
                              <p:par>
                                <p:cTn id="29" presetID="26"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232">
                                          <p:stCondLst>
                                            <p:cond delay="0"/>
                                          </p:stCondLst>
                                        </p:cTn>
                                        <p:tgtEl>
                                          <p:spTgt spid="8"/>
                                        </p:tgtEl>
                                      </p:cBhvr>
                                    </p:animEffect>
                                    <p:anim calcmode="lin" valueType="num">
                                      <p:cBhvr>
                                        <p:cTn id="32" dur="729"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3" dur="266"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4" dur="266" tmFilter="0, 0; 0.125,0.2665; 0.25,0.4; 0.375,0.465; 0.5,0.5;  0.625,0.535; 0.75,0.6; 0.875,0.7335; 1,1">
                                          <p:stCondLst>
                                            <p:cond delay="266"/>
                                          </p:stCondLst>
                                        </p:cTn>
                                        <p:tgtEl>
                                          <p:spTgt spid="8"/>
                                        </p:tgtEl>
                                        <p:attrNameLst>
                                          <p:attrName>ppt_y</p:attrName>
                                        </p:attrNameLst>
                                      </p:cBhvr>
                                      <p:tavLst>
                                        <p:tav tm="0" fmla="#ppt_y-sin(pi*$)/9">
                                          <p:val>
                                            <p:fltVal val="0"/>
                                          </p:val>
                                        </p:tav>
                                        <p:tav tm="100000">
                                          <p:val>
                                            <p:fltVal val="1"/>
                                          </p:val>
                                        </p:tav>
                                      </p:tavLst>
                                    </p:anim>
                                    <p:anim calcmode="lin" valueType="num">
                                      <p:cBhvr>
                                        <p:cTn id="35" dur="133" tmFilter="0, 0; 0.125,0.2665; 0.25,0.4; 0.375,0.465; 0.5,0.5;  0.625,0.535; 0.75,0.6; 0.875,0.7335; 1,1">
                                          <p:stCondLst>
                                            <p:cond delay="530"/>
                                          </p:stCondLst>
                                        </p:cTn>
                                        <p:tgtEl>
                                          <p:spTgt spid="8"/>
                                        </p:tgtEl>
                                        <p:attrNameLst>
                                          <p:attrName>ppt_y</p:attrName>
                                        </p:attrNameLst>
                                      </p:cBhvr>
                                      <p:tavLst>
                                        <p:tav tm="0" fmla="#ppt_y-sin(pi*$)/27">
                                          <p:val>
                                            <p:fltVal val="0"/>
                                          </p:val>
                                        </p:tav>
                                        <p:tav tm="100000">
                                          <p:val>
                                            <p:fltVal val="1"/>
                                          </p:val>
                                        </p:tav>
                                      </p:tavLst>
                                    </p:anim>
                                    <p:anim calcmode="lin" valueType="num">
                                      <p:cBhvr>
                                        <p:cTn id="36" dur="66" tmFilter="0, 0; 0.125,0.2665; 0.25,0.4; 0.375,0.465; 0.5,0.5;  0.625,0.535; 0.75,0.6; 0.875,0.7335; 1,1">
                                          <p:stCondLst>
                                            <p:cond delay="662"/>
                                          </p:stCondLst>
                                        </p:cTn>
                                        <p:tgtEl>
                                          <p:spTgt spid="8"/>
                                        </p:tgtEl>
                                        <p:attrNameLst>
                                          <p:attrName>ppt_y</p:attrName>
                                        </p:attrNameLst>
                                      </p:cBhvr>
                                      <p:tavLst>
                                        <p:tav tm="0" fmla="#ppt_y-sin(pi*$)/81">
                                          <p:val>
                                            <p:fltVal val="0"/>
                                          </p:val>
                                        </p:tav>
                                        <p:tav tm="100000">
                                          <p:val>
                                            <p:fltVal val="1"/>
                                          </p:val>
                                        </p:tav>
                                      </p:tavLst>
                                    </p:anim>
                                    <p:animScale>
                                      <p:cBhvr>
                                        <p:cTn id="37" dur="10">
                                          <p:stCondLst>
                                            <p:cond delay="260"/>
                                          </p:stCondLst>
                                        </p:cTn>
                                        <p:tgtEl>
                                          <p:spTgt spid="8"/>
                                        </p:tgtEl>
                                      </p:cBhvr>
                                      <p:to x="100000" y="60000"/>
                                    </p:animScale>
                                    <p:animScale>
                                      <p:cBhvr>
                                        <p:cTn id="38" dur="66" decel="50000">
                                          <p:stCondLst>
                                            <p:cond delay="270"/>
                                          </p:stCondLst>
                                        </p:cTn>
                                        <p:tgtEl>
                                          <p:spTgt spid="8"/>
                                        </p:tgtEl>
                                      </p:cBhvr>
                                      <p:to x="100000" y="100000"/>
                                    </p:animScale>
                                    <p:animScale>
                                      <p:cBhvr>
                                        <p:cTn id="39" dur="10">
                                          <p:stCondLst>
                                            <p:cond delay="525"/>
                                          </p:stCondLst>
                                        </p:cTn>
                                        <p:tgtEl>
                                          <p:spTgt spid="8"/>
                                        </p:tgtEl>
                                      </p:cBhvr>
                                      <p:to x="100000" y="80000"/>
                                    </p:animScale>
                                    <p:animScale>
                                      <p:cBhvr>
                                        <p:cTn id="40" dur="66" decel="50000">
                                          <p:stCondLst>
                                            <p:cond delay="535"/>
                                          </p:stCondLst>
                                        </p:cTn>
                                        <p:tgtEl>
                                          <p:spTgt spid="8"/>
                                        </p:tgtEl>
                                      </p:cBhvr>
                                      <p:to x="100000" y="100000"/>
                                    </p:animScale>
                                    <p:animScale>
                                      <p:cBhvr>
                                        <p:cTn id="41" dur="10">
                                          <p:stCondLst>
                                            <p:cond delay="657"/>
                                          </p:stCondLst>
                                        </p:cTn>
                                        <p:tgtEl>
                                          <p:spTgt spid="8"/>
                                        </p:tgtEl>
                                      </p:cBhvr>
                                      <p:to x="100000" y="90000"/>
                                    </p:animScale>
                                    <p:animScale>
                                      <p:cBhvr>
                                        <p:cTn id="42" dur="66" decel="50000">
                                          <p:stCondLst>
                                            <p:cond delay="667"/>
                                          </p:stCondLst>
                                        </p:cTn>
                                        <p:tgtEl>
                                          <p:spTgt spid="8"/>
                                        </p:tgtEl>
                                      </p:cBhvr>
                                      <p:to x="100000" y="100000"/>
                                    </p:animScale>
                                    <p:animScale>
                                      <p:cBhvr>
                                        <p:cTn id="43" dur="10">
                                          <p:stCondLst>
                                            <p:cond delay="723"/>
                                          </p:stCondLst>
                                        </p:cTn>
                                        <p:tgtEl>
                                          <p:spTgt spid="8"/>
                                        </p:tgtEl>
                                      </p:cBhvr>
                                      <p:to x="100000" y="95000"/>
                                    </p:animScale>
                                    <p:animScale>
                                      <p:cBhvr>
                                        <p:cTn id="44" dur="66" decel="50000">
                                          <p:stCondLst>
                                            <p:cond delay="734"/>
                                          </p:stCondLst>
                                        </p:cTn>
                                        <p:tgtEl>
                                          <p:spTgt spid="8"/>
                                        </p:tgtEl>
                                      </p:cBhvr>
                                      <p:to x="100000" y="100000"/>
                                    </p:animScale>
                                  </p:childTnLst>
                                </p:cTn>
                              </p:par>
                              <p:par>
                                <p:cTn id="45" presetID="26" presetClass="entr" presetSubtype="0" fill="hold" grpId="0" nodeType="withEffect">
                                  <p:stCondLst>
                                    <p:cond delay="20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290">
                                          <p:stCondLst>
                                            <p:cond delay="0"/>
                                          </p:stCondLst>
                                        </p:cTn>
                                        <p:tgtEl>
                                          <p:spTgt spid="9"/>
                                        </p:tgtEl>
                                      </p:cBhvr>
                                    </p:animEffect>
                                    <p:anim calcmode="lin" valueType="num">
                                      <p:cBhvr>
                                        <p:cTn id="48"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9"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0"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51"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52"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53" dur="13">
                                          <p:stCondLst>
                                            <p:cond delay="325"/>
                                          </p:stCondLst>
                                        </p:cTn>
                                        <p:tgtEl>
                                          <p:spTgt spid="9"/>
                                        </p:tgtEl>
                                      </p:cBhvr>
                                      <p:to x="100000" y="60000"/>
                                    </p:animScale>
                                    <p:animScale>
                                      <p:cBhvr>
                                        <p:cTn id="54" dur="83" decel="50000">
                                          <p:stCondLst>
                                            <p:cond delay="338"/>
                                          </p:stCondLst>
                                        </p:cTn>
                                        <p:tgtEl>
                                          <p:spTgt spid="9"/>
                                        </p:tgtEl>
                                      </p:cBhvr>
                                      <p:to x="100000" y="100000"/>
                                    </p:animScale>
                                    <p:animScale>
                                      <p:cBhvr>
                                        <p:cTn id="55" dur="13">
                                          <p:stCondLst>
                                            <p:cond delay="656"/>
                                          </p:stCondLst>
                                        </p:cTn>
                                        <p:tgtEl>
                                          <p:spTgt spid="9"/>
                                        </p:tgtEl>
                                      </p:cBhvr>
                                      <p:to x="100000" y="80000"/>
                                    </p:animScale>
                                    <p:animScale>
                                      <p:cBhvr>
                                        <p:cTn id="56" dur="83" decel="50000">
                                          <p:stCondLst>
                                            <p:cond delay="669"/>
                                          </p:stCondLst>
                                        </p:cTn>
                                        <p:tgtEl>
                                          <p:spTgt spid="9"/>
                                        </p:tgtEl>
                                      </p:cBhvr>
                                      <p:to x="100000" y="100000"/>
                                    </p:animScale>
                                    <p:animScale>
                                      <p:cBhvr>
                                        <p:cTn id="57" dur="13">
                                          <p:stCondLst>
                                            <p:cond delay="821"/>
                                          </p:stCondLst>
                                        </p:cTn>
                                        <p:tgtEl>
                                          <p:spTgt spid="9"/>
                                        </p:tgtEl>
                                      </p:cBhvr>
                                      <p:to x="100000" y="90000"/>
                                    </p:animScale>
                                    <p:animScale>
                                      <p:cBhvr>
                                        <p:cTn id="58" dur="83" decel="50000">
                                          <p:stCondLst>
                                            <p:cond delay="834"/>
                                          </p:stCondLst>
                                        </p:cTn>
                                        <p:tgtEl>
                                          <p:spTgt spid="9"/>
                                        </p:tgtEl>
                                      </p:cBhvr>
                                      <p:to x="100000" y="100000"/>
                                    </p:animScale>
                                    <p:animScale>
                                      <p:cBhvr>
                                        <p:cTn id="59" dur="13">
                                          <p:stCondLst>
                                            <p:cond delay="904"/>
                                          </p:stCondLst>
                                        </p:cTn>
                                        <p:tgtEl>
                                          <p:spTgt spid="9"/>
                                        </p:tgtEl>
                                      </p:cBhvr>
                                      <p:to x="100000" y="95000"/>
                                    </p:animScale>
                                    <p:animScale>
                                      <p:cBhvr>
                                        <p:cTn id="60" dur="83" decel="50000">
                                          <p:stCondLst>
                                            <p:cond delay="917"/>
                                          </p:stCondLst>
                                        </p:cTn>
                                        <p:tgtEl>
                                          <p:spTgt spid="9"/>
                                        </p:tgtEl>
                                      </p:cBhvr>
                                      <p:to x="100000" y="100000"/>
                                    </p:animScale>
                                  </p:childTnLst>
                                </p:cTn>
                              </p:par>
                              <p:par>
                                <p:cTn id="61" presetID="26" presetClass="entr" presetSubtype="0" fill="hold" grpId="0" nodeType="withEffect">
                                  <p:stCondLst>
                                    <p:cond delay="400"/>
                                  </p:stCondLst>
                                  <p:childTnLst>
                                    <p:set>
                                      <p:cBhvr>
                                        <p:cTn id="62" dur="1" fill="hold">
                                          <p:stCondLst>
                                            <p:cond delay="0"/>
                                          </p:stCondLst>
                                        </p:cTn>
                                        <p:tgtEl>
                                          <p:spTgt spid="10"/>
                                        </p:tgtEl>
                                        <p:attrNameLst>
                                          <p:attrName>style.visibility</p:attrName>
                                        </p:attrNameLst>
                                      </p:cBhvr>
                                      <p:to>
                                        <p:strVal val="visible"/>
                                      </p:to>
                                    </p:set>
                                    <p:animEffect transition="in" filter="wipe(down)">
                                      <p:cBhvr>
                                        <p:cTn id="63" dur="290">
                                          <p:stCondLst>
                                            <p:cond delay="0"/>
                                          </p:stCondLst>
                                        </p:cTn>
                                        <p:tgtEl>
                                          <p:spTgt spid="10"/>
                                        </p:tgtEl>
                                      </p:cBhvr>
                                    </p:animEffect>
                                    <p:anim calcmode="lin" valueType="num">
                                      <p:cBhvr>
                                        <p:cTn id="64" dur="911"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10"/>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10"/>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10"/>
                                        </p:tgtEl>
                                        <p:attrNameLst>
                                          <p:attrName>ppt_y</p:attrName>
                                        </p:attrNameLst>
                                      </p:cBhvr>
                                      <p:tavLst>
                                        <p:tav tm="0" fmla="#ppt_y-sin(pi*$)/81">
                                          <p:val>
                                            <p:fltVal val="0"/>
                                          </p:val>
                                        </p:tav>
                                        <p:tav tm="100000">
                                          <p:val>
                                            <p:fltVal val="1"/>
                                          </p:val>
                                        </p:tav>
                                      </p:tavLst>
                                    </p:anim>
                                    <p:animScale>
                                      <p:cBhvr>
                                        <p:cTn id="69" dur="13">
                                          <p:stCondLst>
                                            <p:cond delay="325"/>
                                          </p:stCondLst>
                                        </p:cTn>
                                        <p:tgtEl>
                                          <p:spTgt spid="10"/>
                                        </p:tgtEl>
                                      </p:cBhvr>
                                      <p:to x="100000" y="60000"/>
                                    </p:animScale>
                                    <p:animScale>
                                      <p:cBhvr>
                                        <p:cTn id="70" dur="83" decel="50000">
                                          <p:stCondLst>
                                            <p:cond delay="338"/>
                                          </p:stCondLst>
                                        </p:cTn>
                                        <p:tgtEl>
                                          <p:spTgt spid="10"/>
                                        </p:tgtEl>
                                      </p:cBhvr>
                                      <p:to x="100000" y="100000"/>
                                    </p:animScale>
                                    <p:animScale>
                                      <p:cBhvr>
                                        <p:cTn id="71" dur="13">
                                          <p:stCondLst>
                                            <p:cond delay="656"/>
                                          </p:stCondLst>
                                        </p:cTn>
                                        <p:tgtEl>
                                          <p:spTgt spid="10"/>
                                        </p:tgtEl>
                                      </p:cBhvr>
                                      <p:to x="100000" y="80000"/>
                                    </p:animScale>
                                    <p:animScale>
                                      <p:cBhvr>
                                        <p:cTn id="72" dur="83" decel="50000">
                                          <p:stCondLst>
                                            <p:cond delay="669"/>
                                          </p:stCondLst>
                                        </p:cTn>
                                        <p:tgtEl>
                                          <p:spTgt spid="10"/>
                                        </p:tgtEl>
                                      </p:cBhvr>
                                      <p:to x="100000" y="100000"/>
                                    </p:animScale>
                                    <p:animScale>
                                      <p:cBhvr>
                                        <p:cTn id="73" dur="13">
                                          <p:stCondLst>
                                            <p:cond delay="821"/>
                                          </p:stCondLst>
                                        </p:cTn>
                                        <p:tgtEl>
                                          <p:spTgt spid="10"/>
                                        </p:tgtEl>
                                      </p:cBhvr>
                                      <p:to x="100000" y="90000"/>
                                    </p:animScale>
                                    <p:animScale>
                                      <p:cBhvr>
                                        <p:cTn id="74" dur="83" decel="50000">
                                          <p:stCondLst>
                                            <p:cond delay="834"/>
                                          </p:stCondLst>
                                        </p:cTn>
                                        <p:tgtEl>
                                          <p:spTgt spid="10"/>
                                        </p:tgtEl>
                                      </p:cBhvr>
                                      <p:to x="100000" y="100000"/>
                                    </p:animScale>
                                    <p:animScale>
                                      <p:cBhvr>
                                        <p:cTn id="75" dur="13">
                                          <p:stCondLst>
                                            <p:cond delay="904"/>
                                          </p:stCondLst>
                                        </p:cTn>
                                        <p:tgtEl>
                                          <p:spTgt spid="10"/>
                                        </p:tgtEl>
                                      </p:cBhvr>
                                      <p:to x="100000" y="95000"/>
                                    </p:animScale>
                                    <p:animScale>
                                      <p:cBhvr>
                                        <p:cTn id="76" dur="83" decel="50000">
                                          <p:stCondLst>
                                            <p:cond delay="917"/>
                                          </p:stCondLst>
                                        </p:cTn>
                                        <p:tgtEl>
                                          <p:spTgt spid="10"/>
                                        </p:tgtEl>
                                      </p:cBhvr>
                                      <p:to x="100000" y="100000"/>
                                    </p:animScale>
                                  </p:childTnLst>
                                </p:cTn>
                              </p:par>
                            </p:childTnLst>
                          </p:cTn>
                        </p:par>
                        <p:par>
                          <p:cTn id="77" fill="hold">
                            <p:stCondLst>
                              <p:cond delay="2919"/>
                            </p:stCondLst>
                            <p:childTnLst>
                              <p:par>
                                <p:cTn id="78" presetID="31" presetClass="entr" presetSubtype="0" fill="hold" grpId="0" nodeType="after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p:cTn id="80" dur="500" fill="hold"/>
                                        <p:tgtEl>
                                          <p:spTgt spid="17"/>
                                        </p:tgtEl>
                                        <p:attrNameLst>
                                          <p:attrName>ppt_w</p:attrName>
                                        </p:attrNameLst>
                                      </p:cBhvr>
                                      <p:tavLst>
                                        <p:tav tm="0">
                                          <p:val>
                                            <p:fltVal val="0"/>
                                          </p:val>
                                        </p:tav>
                                        <p:tav tm="100000">
                                          <p:val>
                                            <p:strVal val="#ppt_w"/>
                                          </p:val>
                                        </p:tav>
                                      </p:tavLst>
                                    </p:anim>
                                    <p:anim calcmode="lin" valueType="num">
                                      <p:cBhvr>
                                        <p:cTn id="81" dur="500" fill="hold"/>
                                        <p:tgtEl>
                                          <p:spTgt spid="17"/>
                                        </p:tgtEl>
                                        <p:attrNameLst>
                                          <p:attrName>ppt_h</p:attrName>
                                        </p:attrNameLst>
                                      </p:cBhvr>
                                      <p:tavLst>
                                        <p:tav tm="0">
                                          <p:val>
                                            <p:fltVal val="0"/>
                                          </p:val>
                                        </p:tav>
                                        <p:tav tm="100000">
                                          <p:val>
                                            <p:strVal val="#ppt_h"/>
                                          </p:val>
                                        </p:tav>
                                      </p:tavLst>
                                    </p:anim>
                                    <p:anim calcmode="lin" valueType="num">
                                      <p:cBhvr>
                                        <p:cTn id="82" dur="500" fill="hold"/>
                                        <p:tgtEl>
                                          <p:spTgt spid="17"/>
                                        </p:tgtEl>
                                        <p:attrNameLst>
                                          <p:attrName>style.rotation</p:attrName>
                                        </p:attrNameLst>
                                      </p:cBhvr>
                                      <p:tavLst>
                                        <p:tav tm="0">
                                          <p:val>
                                            <p:fltVal val="90"/>
                                          </p:val>
                                        </p:tav>
                                        <p:tav tm="100000">
                                          <p:val>
                                            <p:fltVal val="0"/>
                                          </p:val>
                                        </p:tav>
                                      </p:tavLst>
                                    </p:anim>
                                    <p:animEffect transition="in" filter="fade">
                                      <p:cBhvr>
                                        <p:cTn id="83" dur="500"/>
                                        <p:tgtEl>
                                          <p:spTgt spid="17"/>
                                        </p:tgtEl>
                                      </p:cBhvr>
                                    </p:animEffect>
                                  </p:childTnLst>
                                </p:cTn>
                              </p:par>
                            </p:childTnLst>
                          </p:cTn>
                        </p:par>
                        <p:par>
                          <p:cTn id="84" fill="hold">
                            <p:stCondLst>
                              <p:cond delay="3419"/>
                            </p:stCondLst>
                            <p:childTnLst>
                              <p:par>
                                <p:cTn id="85" presetID="42" presetClass="entr" presetSubtype="0" fill="hold" grpId="0" nodeType="after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fade">
                                      <p:cBhvr>
                                        <p:cTn id="87" dur="500"/>
                                        <p:tgtEl>
                                          <p:spTgt spid="2"/>
                                        </p:tgtEl>
                                      </p:cBhvr>
                                    </p:animEffect>
                                    <p:anim calcmode="lin" valueType="num">
                                      <p:cBhvr>
                                        <p:cTn id="88" dur="500" fill="hold"/>
                                        <p:tgtEl>
                                          <p:spTgt spid="2"/>
                                        </p:tgtEl>
                                        <p:attrNameLst>
                                          <p:attrName>ppt_x</p:attrName>
                                        </p:attrNameLst>
                                      </p:cBhvr>
                                      <p:tavLst>
                                        <p:tav tm="0">
                                          <p:val>
                                            <p:strVal val="#ppt_x"/>
                                          </p:val>
                                        </p:tav>
                                        <p:tav tm="100000">
                                          <p:val>
                                            <p:strVal val="#ppt_x"/>
                                          </p:val>
                                        </p:tav>
                                      </p:tavLst>
                                    </p:anim>
                                    <p:anim calcmode="lin" valueType="num">
                                      <p:cBhvr>
                                        <p:cTn id="89" dur="500" fill="hold"/>
                                        <p:tgtEl>
                                          <p:spTgt spid="2"/>
                                        </p:tgtEl>
                                        <p:attrNameLst>
                                          <p:attrName>ppt_y</p:attrName>
                                        </p:attrNameLst>
                                      </p:cBhvr>
                                      <p:tavLst>
                                        <p:tav tm="0">
                                          <p:val>
                                            <p:strVal val="#ppt_y+.1"/>
                                          </p:val>
                                        </p:tav>
                                        <p:tav tm="100000">
                                          <p:val>
                                            <p:strVal val="#ppt_y"/>
                                          </p:val>
                                        </p:tav>
                                      </p:tavLst>
                                    </p:anim>
                                  </p:childTnLst>
                                </p:cTn>
                              </p:par>
                            </p:childTnLst>
                          </p:cTn>
                        </p:par>
                        <p:par>
                          <p:cTn id="90" fill="hold">
                            <p:stCondLst>
                              <p:cond delay="3919"/>
                            </p:stCondLst>
                            <p:childTnLst>
                              <p:par>
                                <p:cTn id="91" presetID="22" presetClass="entr" presetSubtype="2" fill="hold" grpId="0" nodeType="after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wipe(right)">
                                      <p:cBhvr>
                                        <p:cTn id="93" dur="500"/>
                                        <p:tgtEl>
                                          <p:spTgt spid="12"/>
                                        </p:tgtEl>
                                      </p:cBhvr>
                                    </p:animEffect>
                                  </p:childTnLst>
                                </p:cTn>
                              </p:par>
                            </p:childTnLst>
                          </p:cTn>
                        </p:par>
                        <p:par>
                          <p:cTn id="94" fill="hold">
                            <p:stCondLst>
                              <p:cond delay="4419"/>
                            </p:stCondLst>
                            <p:childTnLst>
                              <p:par>
                                <p:cTn id="95" presetID="31" presetClass="entr" presetSubtype="0" fill="hold" grpId="0" nodeType="after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p:cTn id="97" dur="400" fill="hold"/>
                                        <p:tgtEl>
                                          <p:spTgt spid="18"/>
                                        </p:tgtEl>
                                        <p:attrNameLst>
                                          <p:attrName>ppt_w</p:attrName>
                                        </p:attrNameLst>
                                      </p:cBhvr>
                                      <p:tavLst>
                                        <p:tav tm="0">
                                          <p:val>
                                            <p:fltVal val="0"/>
                                          </p:val>
                                        </p:tav>
                                        <p:tav tm="100000">
                                          <p:val>
                                            <p:strVal val="#ppt_w"/>
                                          </p:val>
                                        </p:tav>
                                      </p:tavLst>
                                    </p:anim>
                                    <p:anim calcmode="lin" valueType="num">
                                      <p:cBhvr>
                                        <p:cTn id="98" dur="400" fill="hold"/>
                                        <p:tgtEl>
                                          <p:spTgt spid="18"/>
                                        </p:tgtEl>
                                        <p:attrNameLst>
                                          <p:attrName>ppt_h</p:attrName>
                                        </p:attrNameLst>
                                      </p:cBhvr>
                                      <p:tavLst>
                                        <p:tav tm="0">
                                          <p:val>
                                            <p:fltVal val="0"/>
                                          </p:val>
                                        </p:tav>
                                        <p:tav tm="100000">
                                          <p:val>
                                            <p:strVal val="#ppt_h"/>
                                          </p:val>
                                        </p:tav>
                                      </p:tavLst>
                                    </p:anim>
                                    <p:anim calcmode="lin" valueType="num">
                                      <p:cBhvr>
                                        <p:cTn id="99" dur="400" fill="hold"/>
                                        <p:tgtEl>
                                          <p:spTgt spid="18"/>
                                        </p:tgtEl>
                                        <p:attrNameLst>
                                          <p:attrName>style.rotation</p:attrName>
                                        </p:attrNameLst>
                                      </p:cBhvr>
                                      <p:tavLst>
                                        <p:tav tm="0">
                                          <p:val>
                                            <p:fltVal val="90"/>
                                          </p:val>
                                        </p:tav>
                                        <p:tav tm="100000">
                                          <p:val>
                                            <p:fltVal val="0"/>
                                          </p:val>
                                        </p:tav>
                                      </p:tavLst>
                                    </p:anim>
                                    <p:animEffect transition="in" filter="fade">
                                      <p:cBhvr>
                                        <p:cTn id="100" dur="400"/>
                                        <p:tgtEl>
                                          <p:spTgt spid="18"/>
                                        </p:tgtEl>
                                      </p:cBhvr>
                                    </p:animEffect>
                                  </p:childTnLst>
                                </p:cTn>
                              </p:par>
                            </p:childTnLst>
                          </p:cTn>
                        </p:par>
                        <p:par>
                          <p:cTn id="101" fill="hold">
                            <p:stCondLst>
                              <p:cond delay="4919"/>
                            </p:stCondLst>
                            <p:childTnLst>
                              <p:par>
                                <p:cTn id="102" presetID="31" presetClass="entr" presetSubtype="0" fill="hold" grpId="0" nodeType="after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p:cTn id="104" dur="500" fill="hold"/>
                                        <p:tgtEl>
                                          <p:spTgt spid="16"/>
                                        </p:tgtEl>
                                        <p:attrNameLst>
                                          <p:attrName>ppt_w</p:attrName>
                                        </p:attrNameLst>
                                      </p:cBhvr>
                                      <p:tavLst>
                                        <p:tav tm="0">
                                          <p:val>
                                            <p:fltVal val="0"/>
                                          </p:val>
                                        </p:tav>
                                        <p:tav tm="100000">
                                          <p:val>
                                            <p:strVal val="#ppt_w"/>
                                          </p:val>
                                        </p:tav>
                                      </p:tavLst>
                                    </p:anim>
                                    <p:anim calcmode="lin" valueType="num">
                                      <p:cBhvr>
                                        <p:cTn id="105" dur="500" fill="hold"/>
                                        <p:tgtEl>
                                          <p:spTgt spid="16"/>
                                        </p:tgtEl>
                                        <p:attrNameLst>
                                          <p:attrName>ppt_h</p:attrName>
                                        </p:attrNameLst>
                                      </p:cBhvr>
                                      <p:tavLst>
                                        <p:tav tm="0">
                                          <p:val>
                                            <p:fltVal val="0"/>
                                          </p:val>
                                        </p:tav>
                                        <p:tav tm="100000">
                                          <p:val>
                                            <p:strVal val="#ppt_h"/>
                                          </p:val>
                                        </p:tav>
                                      </p:tavLst>
                                    </p:anim>
                                    <p:anim calcmode="lin" valueType="num">
                                      <p:cBhvr>
                                        <p:cTn id="106" dur="500" fill="hold"/>
                                        <p:tgtEl>
                                          <p:spTgt spid="16"/>
                                        </p:tgtEl>
                                        <p:attrNameLst>
                                          <p:attrName>style.rotation</p:attrName>
                                        </p:attrNameLst>
                                      </p:cBhvr>
                                      <p:tavLst>
                                        <p:tav tm="0">
                                          <p:val>
                                            <p:fltVal val="90"/>
                                          </p:val>
                                        </p:tav>
                                        <p:tav tm="100000">
                                          <p:val>
                                            <p:fltVal val="0"/>
                                          </p:val>
                                        </p:tav>
                                      </p:tavLst>
                                    </p:anim>
                                    <p:animEffect transition="in" filter="fade">
                                      <p:cBhvr>
                                        <p:cTn id="107" dur="500"/>
                                        <p:tgtEl>
                                          <p:spTgt spid="16"/>
                                        </p:tgtEl>
                                      </p:cBhvr>
                                    </p:animEffect>
                                  </p:childTnLst>
                                </p:cTn>
                              </p:par>
                            </p:childTnLst>
                          </p:cTn>
                        </p:par>
                        <p:par>
                          <p:cTn id="108" fill="hold">
                            <p:stCondLst>
                              <p:cond delay="5419"/>
                            </p:stCondLst>
                            <p:childTnLst>
                              <p:par>
                                <p:cTn id="109" presetID="42" presetClass="entr" presetSubtype="0" fill="hold" grpId="0" nodeType="after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500"/>
                                        <p:tgtEl>
                                          <p:spTgt spid="22"/>
                                        </p:tgtEl>
                                      </p:cBhvr>
                                    </p:animEffect>
                                    <p:anim calcmode="lin" valueType="num">
                                      <p:cBhvr>
                                        <p:cTn id="112" dur="500" fill="hold"/>
                                        <p:tgtEl>
                                          <p:spTgt spid="22"/>
                                        </p:tgtEl>
                                        <p:attrNameLst>
                                          <p:attrName>ppt_x</p:attrName>
                                        </p:attrNameLst>
                                      </p:cBhvr>
                                      <p:tavLst>
                                        <p:tav tm="0">
                                          <p:val>
                                            <p:strVal val="#ppt_x"/>
                                          </p:val>
                                        </p:tav>
                                        <p:tav tm="100000">
                                          <p:val>
                                            <p:strVal val="#ppt_x"/>
                                          </p:val>
                                        </p:tav>
                                      </p:tavLst>
                                    </p:anim>
                                    <p:anim calcmode="lin" valueType="num">
                                      <p:cBhvr>
                                        <p:cTn id="113" dur="500" fill="hold"/>
                                        <p:tgtEl>
                                          <p:spTgt spid="22"/>
                                        </p:tgtEl>
                                        <p:attrNameLst>
                                          <p:attrName>ppt_y</p:attrName>
                                        </p:attrNameLst>
                                      </p:cBhvr>
                                      <p:tavLst>
                                        <p:tav tm="0">
                                          <p:val>
                                            <p:strVal val="#ppt_y+.1"/>
                                          </p:val>
                                        </p:tav>
                                        <p:tav tm="100000">
                                          <p:val>
                                            <p:strVal val="#ppt_y"/>
                                          </p:val>
                                        </p:tav>
                                      </p:tavLst>
                                    </p:anim>
                                  </p:childTnLst>
                                </p:cTn>
                              </p:par>
                            </p:childTnLst>
                          </p:cTn>
                        </p:par>
                        <p:par>
                          <p:cTn id="114" fill="hold">
                            <p:stCondLst>
                              <p:cond delay="5919"/>
                            </p:stCondLst>
                            <p:childTnLst>
                              <p:par>
                                <p:cTn id="115" presetID="22" presetClass="entr" presetSubtype="2" fill="hold" grpId="0" nodeType="after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wipe(right)">
                                      <p:cBhvr>
                                        <p:cTn id="117" dur="500"/>
                                        <p:tgtEl>
                                          <p:spTgt spid="13"/>
                                        </p:tgtEl>
                                      </p:cBhvr>
                                    </p:animEffect>
                                  </p:childTnLst>
                                </p:cTn>
                              </p:par>
                            </p:childTnLst>
                          </p:cTn>
                        </p:par>
                        <p:par>
                          <p:cTn id="118" fill="hold">
                            <p:stCondLst>
                              <p:cond delay="6419"/>
                            </p:stCondLst>
                            <p:childTnLst>
                              <p:par>
                                <p:cTn id="119" presetID="31" presetClass="entr" presetSubtype="0" fill="hold" grpId="0" nodeType="afterEffect">
                                  <p:stCondLst>
                                    <p:cond delay="0"/>
                                  </p:stCondLst>
                                  <p:childTnLst>
                                    <p:set>
                                      <p:cBhvr>
                                        <p:cTn id="120" dur="1" fill="hold">
                                          <p:stCondLst>
                                            <p:cond delay="0"/>
                                          </p:stCondLst>
                                        </p:cTn>
                                        <p:tgtEl>
                                          <p:spTgt spid="19"/>
                                        </p:tgtEl>
                                        <p:attrNameLst>
                                          <p:attrName>style.visibility</p:attrName>
                                        </p:attrNameLst>
                                      </p:cBhvr>
                                      <p:to>
                                        <p:strVal val="visible"/>
                                      </p:to>
                                    </p:set>
                                    <p:anim calcmode="lin" valueType="num">
                                      <p:cBhvr>
                                        <p:cTn id="121" dur="400" fill="hold"/>
                                        <p:tgtEl>
                                          <p:spTgt spid="19"/>
                                        </p:tgtEl>
                                        <p:attrNameLst>
                                          <p:attrName>ppt_w</p:attrName>
                                        </p:attrNameLst>
                                      </p:cBhvr>
                                      <p:tavLst>
                                        <p:tav tm="0">
                                          <p:val>
                                            <p:fltVal val="0"/>
                                          </p:val>
                                        </p:tav>
                                        <p:tav tm="100000">
                                          <p:val>
                                            <p:strVal val="#ppt_w"/>
                                          </p:val>
                                        </p:tav>
                                      </p:tavLst>
                                    </p:anim>
                                    <p:anim calcmode="lin" valueType="num">
                                      <p:cBhvr>
                                        <p:cTn id="122" dur="400" fill="hold"/>
                                        <p:tgtEl>
                                          <p:spTgt spid="19"/>
                                        </p:tgtEl>
                                        <p:attrNameLst>
                                          <p:attrName>ppt_h</p:attrName>
                                        </p:attrNameLst>
                                      </p:cBhvr>
                                      <p:tavLst>
                                        <p:tav tm="0">
                                          <p:val>
                                            <p:fltVal val="0"/>
                                          </p:val>
                                        </p:tav>
                                        <p:tav tm="100000">
                                          <p:val>
                                            <p:strVal val="#ppt_h"/>
                                          </p:val>
                                        </p:tav>
                                      </p:tavLst>
                                    </p:anim>
                                    <p:anim calcmode="lin" valueType="num">
                                      <p:cBhvr>
                                        <p:cTn id="123" dur="400" fill="hold"/>
                                        <p:tgtEl>
                                          <p:spTgt spid="19"/>
                                        </p:tgtEl>
                                        <p:attrNameLst>
                                          <p:attrName>style.rotation</p:attrName>
                                        </p:attrNameLst>
                                      </p:cBhvr>
                                      <p:tavLst>
                                        <p:tav tm="0">
                                          <p:val>
                                            <p:fltVal val="90"/>
                                          </p:val>
                                        </p:tav>
                                        <p:tav tm="100000">
                                          <p:val>
                                            <p:fltVal val="0"/>
                                          </p:val>
                                        </p:tav>
                                      </p:tavLst>
                                    </p:anim>
                                    <p:animEffect transition="in" filter="fade">
                                      <p:cBhvr>
                                        <p:cTn id="124" dur="400"/>
                                        <p:tgtEl>
                                          <p:spTgt spid="19"/>
                                        </p:tgtEl>
                                      </p:cBhvr>
                                    </p:animEffect>
                                  </p:childTnLst>
                                </p:cTn>
                              </p:par>
                            </p:childTnLst>
                          </p:cTn>
                        </p:par>
                        <p:par>
                          <p:cTn id="125" fill="hold">
                            <p:stCondLst>
                              <p:cond delay="6919"/>
                            </p:stCondLst>
                            <p:childTnLst>
                              <p:par>
                                <p:cTn id="126" presetID="31" presetClass="entr" presetSubtype="0" fill="hold" grpId="0" nodeType="afterEffect">
                                  <p:stCondLst>
                                    <p:cond delay="0"/>
                                  </p:stCondLst>
                                  <p:childTnLst>
                                    <p:set>
                                      <p:cBhvr>
                                        <p:cTn id="127" dur="1" fill="hold">
                                          <p:stCondLst>
                                            <p:cond delay="0"/>
                                          </p:stCondLst>
                                        </p:cTn>
                                        <p:tgtEl>
                                          <p:spTgt spid="15"/>
                                        </p:tgtEl>
                                        <p:attrNameLst>
                                          <p:attrName>style.visibility</p:attrName>
                                        </p:attrNameLst>
                                      </p:cBhvr>
                                      <p:to>
                                        <p:strVal val="visible"/>
                                      </p:to>
                                    </p:set>
                                    <p:anim calcmode="lin" valueType="num">
                                      <p:cBhvr>
                                        <p:cTn id="128" dur="500" fill="hold"/>
                                        <p:tgtEl>
                                          <p:spTgt spid="15"/>
                                        </p:tgtEl>
                                        <p:attrNameLst>
                                          <p:attrName>ppt_w</p:attrName>
                                        </p:attrNameLst>
                                      </p:cBhvr>
                                      <p:tavLst>
                                        <p:tav tm="0">
                                          <p:val>
                                            <p:fltVal val="0"/>
                                          </p:val>
                                        </p:tav>
                                        <p:tav tm="100000">
                                          <p:val>
                                            <p:strVal val="#ppt_w"/>
                                          </p:val>
                                        </p:tav>
                                      </p:tavLst>
                                    </p:anim>
                                    <p:anim calcmode="lin" valueType="num">
                                      <p:cBhvr>
                                        <p:cTn id="129" dur="500" fill="hold"/>
                                        <p:tgtEl>
                                          <p:spTgt spid="15"/>
                                        </p:tgtEl>
                                        <p:attrNameLst>
                                          <p:attrName>ppt_h</p:attrName>
                                        </p:attrNameLst>
                                      </p:cBhvr>
                                      <p:tavLst>
                                        <p:tav tm="0">
                                          <p:val>
                                            <p:fltVal val="0"/>
                                          </p:val>
                                        </p:tav>
                                        <p:tav tm="100000">
                                          <p:val>
                                            <p:strVal val="#ppt_h"/>
                                          </p:val>
                                        </p:tav>
                                      </p:tavLst>
                                    </p:anim>
                                    <p:anim calcmode="lin" valueType="num">
                                      <p:cBhvr>
                                        <p:cTn id="130" dur="500" fill="hold"/>
                                        <p:tgtEl>
                                          <p:spTgt spid="15"/>
                                        </p:tgtEl>
                                        <p:attrNameLst>
                                          <p:attrName>style.rotation</p:attrName>
                                        </p:attrNameLst>
                                      </p:cBhvr>
                                      <p:tavLst>
                                        <p:tav tm="0">
                                          <p:val>
                                            <p:fltVal val="90"/>
                                          </p:val>
                                        </p:tav>
                                        <p:tav tm="100000">
                                          <p:val>
                                            <p:fltVal val="0"/>
                                          </p:val>
                                        </p:tav>
                                      </p:tavLst>
                                    </p:anim>
                                    <p:animEffect transition="in" filter="fade">
                                      <p:cBhvr>
                                        <p:cTn id="131" dur="500"/>
                                        <p:tgtEl>
                                          <p:spTgt spid="15"/>
                                        </p:tgtEl>
                                      </p:cBhvr>
                                    </p:animEffect>
                                  </p:childTnLst>
                                </p:cTn>
                              </p:par>
                            </p:childTnLst>
                          </p:cTn>
                        </p:par>
                        <p:par>
                          <p:cTn id="132" fill="hold">
                            <p:stCondLst>
                              <p:cond delay="7419"/>
                            </p:stCondLst>
                            <p:childTnLst>
                              <p:par>
                                <p:cTn id="133" presetID="42" presetClass="entr" presetSubtype="0" fill="hold" grpId="0" nodeType="afterEffect">
                                  <p:stCondLst>
                                    <p:cond delay="0"/>
                                  </p:stCondLst>
                                  <p:childTnLst>
                                    <p:set>
                                      <p:cBhvr>
                                        <p:cTn id="134" dur="1" fill="hold">
                                          <p:stCondLst>
                                            <p:cond delay="0"/>
                                          </p:stCondLst>
                                        </p:cTn>
                                        <p:tgtEl>
                                          <p:spTgt spid="23"/>
                                        </p:tgtEl>
                                        <p:attrNameLst>
                                          <p:attrName>style.visibility</p:attrName>
                                        </p:attrNameLst>
                                      </p:cBhvr>
                                      <p:to>
                                        <p:strVal val="visible"/>
                                      </p:to>
                                    </p:set>
                                    <p:animEffect transition="in" filter="fade">
                                      <p:cBhvr>
                                        <p:cTn id="135" dur="500"/>
                                        <p:tgtEl>
                                          <p:spTgt spid="23"/>
                                        </p:tgtEl>
                                      </p:cBhvr>
                                    </p:animEffect>
                                    <p:anim calcmode="lin" valueType="num">
                                      <p:cBhvr>
                                        <p:cTn id="136" dur="500" fill="hold"/>
                                        <p:tgtEl>
                                          <p:spTgt spid="23"/>
                                        </p:tgtEl>
                                        <p:attrNameLst>
                                          <p:attrName>ppt_x</p:attrName>
                                        </p:attrNameLst>
                                      </p:cBhvr>
                                      <p:tavLst>
                                        <p:tav tm="0">
                                          <p:val>
                                            <p:strVal val="#ppt_x"/>
                                          </p:val>
                                        </p:tav>
                                        <p:tav tm="100000">
                                          <p:val>
                                            <p:strVal val="#ppt_x"/>
                                          </p:val>
                                        </p:tav>
                                      </p:tavLst>
                                    </p:anim>
                                    <p:anim calcmode="lin" valueType="num">
                                      <p:cBhvr>
                                        <p:cTn id="137" dur="500" fill="hold"/>
                                        <p:tgtEl>
                                          <p:spTgt spid="23"/>
                                        </p:tgtEl>
                                        <p:attrNameLst>
                                          <p:attrName>ppt_y</p:attrName>
                                        </p:attrNameLst>
                                      </p:cBhvr>
                                      <p:tavLst>
                                        <p:tav tm="0">
                                          <p:val>
                                            <p:strVal val="#ppt_y+.1"/>
                                          </p:val>
                                        </p:tav>
                                        <p:tav tm="100000">
                                          <p:val>
                                            <p:strVal val="#ppt_y"/>
                                          </p:val>
                                        </p:tav>
                                      </p:tavLst>
                                    </p:anim>
                                  </p:childTnLst>
                                </p:cTn>
                              </p:par>
                            </p:childTnLst>
                          </p:cTn>
                        </p:par>
                        <p:par>
                          <p:cTn id="138" fill="hold">
                            <p:stCondLst>
                              <p:cond delay="7919"/>
                            </p:stCondLst>
                            <p:childTnLst>
                              <p:par>
                                <p:cTn id="139" presetID="22" presetClass="entr" presetSubtype="2" fill="hold" grpId="0" nodeType="afterEffect">
                                  <p:stCondLst>
                                    <p:cond delay="0"/>
                                  </p:stCondLst>
                                  <p:childTnLst>
                                    <p:set>
                                      <p:cBhvr>
                                        <p:cTn id="140" dur="1" fill="hold">
                                          <p:stCondLst>
                                            <p:cond delay="0"/>
                                          </p:stCondLst>
                                        </p:cTn>
                                        <p:tgtEl>
                                          <p:spTgt spid="14"/>
                                        </p:tgtEl>
                                        <p:attrNameLst>
                                          <p:attrName>style.visibility</p:attrName>
                                        </p:attrNameLst>
                                      </p:cBhvr>
                                      <p:to>
                                        <p:strVal val="visible"/>
                                      </p:to>
                                    </p:set>
                                    <p:animEffect transition="in" filter="wipe(right)">
                                      <p:cBhvr>
                                        <p:cTn id="141" dur="500"/>
                                        <p:tgtEl>
                                          <p:spTgt spid="14"/>
                                        </p:tgtEl>
                                      </p:cBhvr>
                                    </p:animEffect>
                                  </p:childTnLst>
                                </p:cTn>
                              </p:par>
                            </p:childTnLst>
                          </p:cTn>
                        </p:par>
                        <p:par>
                          <p:cTn id="142" fill="hold">
                            <p:stCondLst>
                              <p:cond delay="8419"/>
                            </p:stCondLst>
                            <p:childTnLst>
                              <p:par>
                                <p:cTn id="143" presetID="31" presetClass="entr" presetSubtype="0" fill="hold" grpId="0" nodeType="afterEffect">
                                  <p:stCondLst>
                                    <p:cond delay="0"/>
                                  </p:stCondLst>
                                  <p:childTnLst>
                                    <p:set>
                                      <p:cBhvr>
                                        <p:cTn id="144" dur="1" fill="hold">
                                          <p:stCondLst>
                                            <p:cond delay="0"/>
                                          </p:stCondLst>
                                        </p:cTn>
                                        <p:tgtEl>
                                          <p:spTgt spid="20"/>
                                        </p:tgtEl>
                                        <p:attrNameLst>
                                          <p:attrName>style.visibility</p:attrName>
                                        </p:attrNameLst>
                                      </p:cBhvr>
                                      <p:to>
                                        <p:strVal val="visible"/>
                                      </p:to>
                                    </p:set>
                                    <p:anim calcmode="lin" valueType="num">
                                      <p:cBhvr>
                                        <p:cTn id="145" dur="400" fill="hold"/>
                                        <p:tgtEl>
                                          <p:spTgt spid="20"/>
                                        </p:tgtEl>
                                        <p:attrNameLst>
                                          <p:attrName>ppt_w</p:attrName>
                                        </p:attrNameLst>
                                      </p:cBhvr>
                                      <p:tavLst>
                                        <p:tav tm="0">
                                          <p:val>
                                            <p:fltVal val="0"/>
                                          </p:val>
                                        </p:tav>
                                        <p:tav tm="100000">
                                          <p:val>
                                            <p:strVal val="#ppt_w"/>
                                          </p:val>
                                        </p:tav>
                                      </p:tavLst>
                                    </p:anim>
                                    <p:anim calcmode="lin" valueType="num">
                                      <p:cBhvr>
                                        <p:cTn id="146" dur="400" fill="hold"/>
                                        <p:tgtEl>
                                          <p:spTgt spid="20"/>
                                        </p:tgtEl>
                                        <p:attrNameLst>
                                          <p:attrName>ppt_h</p:attrName>
                                        </p:attrNameLst>
                                      </p:cBhvr>
                                      <p:tavLst>
                                        <p:tav tm="0">
                                          <p:val>
                                            <p:fltVal val="0"/>
                                          </p:val>
                                        </p:tav>
                                        <p:tav tm="100000">
                                          <p:val>
                                            <p:strVal val="#ppt_h"/>
                                          </p:val>
                                        </p:tav>
                                      </p:tavLst>
                                    </p:anim>
                                    <p:anim calcmode="lin" valueType="num">
                                      <p:cBhvr>
                                        <p:cTn id="147" dur="400" fill="hold"/>
                                        <p:tgtEl>
                                          <p:spTgt spid="20"/>
                                        </p:tgtEl>
                                        <p:attrNameLst>
                                          <p:attrName>style.rotation</p:attrName>
                                        </p:attrNameLst>
                                      </p:cBhvr>
                                      <p:tavLst>
                                        <p:tav tm="0">
                                          <p:val>
                                            <p:fltVal val="90"/>
                                          </p:val>
                                        </p:tav>
                                        <p:tav tm="100000">
                                          <p:val>
                                            <p:fltVal val="0"/>
                                          </p:val>
                                        </p:tav>
                                      </p:tavLst>
                                    </p:anim>
                                    <p:animEffect transition="in" filter="fade">
                                      <p:cBhvr>
                                        <p:cTn id="148" dur="4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bldLvl="0" animBg="1"/>
      <p:bldP spid="19" grpId="0" bldLvl="0" animBg="1"/>
      <p:bldP spid="20" grpId="0" bldLvl="0" animBg="1"/>
      <p:bldP spid="2"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697781" y="323945"/>
            <a:ext cx="5976664" cy="584775"/>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b="1" dirty="0">
                <a:solidFill>
                  <a:schemeClr val="accent1"/>
                </a:solidFill>
                <a:latin typeface="微软雅黑" panose="020B0503020204020204" pitchFamily="34" charset="-122"/>
                <a:ea typeface="微软雅黑" panose="020B0503020204020204" pitchFamily="34" charset="-122"/>
              </a:rPr>
              <a:t>实现目标的关键</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269690" y="268013"/>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441542" y="441842"/>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265739" y="623572"/>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8" name="矩形 7"/>
          <p:cNvSpPr/>
          <p:nvPr/>
        </p:nvSpPr>
        <p:spPr bwMode="auto">
          <a:xfrm>
            <a:off x="3564308" y="1484783"/>
            <a:ext cx="7430617" cy="749853"/>
          </a:xfrm>
          <a:prstGeom prst="rect">
            <a:avLst/>
          </a:prstGeom>
          <a:solidFill>
            <a:schemeClr val="accent2">
              <a:lumMod val="95000"/>
            </a:schemeClr>
          </a:solidFill>
          <a:ln w="952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9" name="右箭头 8"/>
          <p:cNvSpPr/>
          <p:nvPr/>
        </p:nvSpPr>
        <p:spPr bwMode="auto">
          <a:xfrm>
            <a:off x="3492300" y="1628799"/>
            <a:ext cx="576064" cy="461820"/>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1163102" y="1484783"/>
            <a:ext cx="2448272" cy="749853"/>
          </a:xfrm>
          <a:prstGeom prst="rect">
            <a:avLst/>
          </a:prstGeom>
          <a:solidFill>
            <a:schemeClr val="tx1"/>
          </a:solidFill>
          <a:ln w="9525"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1" name="矩形 10"/>
          <p:cNvSpPr/>
          <p:nvPr/>
        </p:nvSpPr>
        <p:spPr bwMode="auto">
          <a:xfrm>
            <a:off x="3564308" y="2604134"/>
            <a:ext cx="7430617" cy="749853"/>
          </a:xfrm>
          <a:prstGeom prst="rect">
            <a:avLst/>
          </a:prstGeom>
          <a:solidFill>
            <a:schemeClr val="accent2">
              <a:lumMod val="95000"/>
            </a:schemeClr>
          </a:solidFill>
          <a:ln w="952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2" name="右箭头 11"/>
          <p:cNvSpPr/>
          <p:nvPr/>
        </p:nvSpPr>
        <p:spPr bwMode="auto">
          <a:xfrm>
            <a:off x="3492300" y="2748150"/>
            <a:ext cx="576064" cy="461820"/>
          </a:xfrm>
          <a:prstGeom prst="rightArrow">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 name="矩形 12"/>
          <p:cNvSpPr/>
          <p:nvPr/>
        </p:nvSpPr>
        <p:spPr bwMode="auto">
          <a:xfrm>
            <a:off x="1163102" y="2604134"/>
            <a:ext cx="2448272" cy="749853"/>
          </a:xfrm>
          <a:prstGeom prst="rect">
            <a:avLst/>
          </a:prstGeom>
          <a:solidFill>
            <a:schemeClr val="accent4"/>
          </a:solidFill>
          <a:ln w="9525"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p>
        </p:txBody>
      </p:sp>
      <p:sp>
        <p:nvSpPr>
          <p:cNvPr id="14" name="矩形 13"/>
          <p:cNvSpPr/>
          <p:nvPr/>
        </p:nvSpPr>
        <p:spPr bwMode="auto">
          <a:xfrm>
            <a:off x="3564308" y="3755017"/>
            <a:ext cx="7430617" cy="749853"/>
          </a:xfrm>
          <a:prstGeom prst="rect">
            <a:avLst/>
          </a:prstGeom>
          <a:solidFill>
            <a:schemeClr val="accent2">
              <a:lumMod val="95000"/>
            </a:schemeClr>
          </a:solidFill>
          <a:ln w="952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5" name="右箭头 14"/>
          <p:cNvSpPr/>
          <p:nvPr/>
        </p:nvSpPr>
        <p:spPr bwMode="auto">
          <a:xfrm>
            <a:off x="3492300" y="3899033"/>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1163102" y="3755017"/>
            <a:ext cx="2448272" cy="749853"/>
          </a:xfrm>
          <a:prstGeom prst="rect">
            <a:avLst/>
          </a:prstGeom>
          <a:solidFill>
            <a:schemeClr val="bg1"/>
          </a:solidFill>
          <a:ln w="9525"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p>
        </p:txBody>
      </p:sp>
      <p:sp>
        <p:nvSpPr>
          <p:cNvPr id="20" name="TextBox 19"/>
          <p:cNvSpPr txBox="1"/>
          <p:nvPr/>
        </p:nvSpPr>
        <p:spPr>
          <a:xfrm>
            <a:off x="1553369" y="1644265"/>
            <a:ext cx="1672938" cy="430887"/>
          </a:xfrm>
          <a:prstGeom prst="rect">
            <a:avLst/>
          </a:prstGeom>
          <a:noFill/>
        </p:spPr>
        <p:txBody>
          <a:bodyPr wrap="square" rtlCol="0">
            <a:spAutoFit/>
          </a:bodyPr>
          <a:lstStyle/>
          <a:p>
            <a:pPr algn="ctr"/>
            <a:r>
              <a:rPr lang="zh-CN" altLang="en-US" sz="2200" dirty="0">
                <a:solidFill>
                  <a:schemeClr val="accent2"/>
                </a:solidFill>
                <a:latin typeface="+mj-ea"/>
                <a:ea typeface="+mj-ea"/>
              </a:rPr>
              <a:t>突破心智</a:t>
            </a:r>
            <a:endParaRPr lang="zh-CN" altLang="en-US" sz="2200" dirty="0">
              <a:solidFill>
                <a:schemeClr val="accent2"/>
              </a:solidFill>
              <a:latin typeface="+mj-ea"/>
              <a:ea typeface="+mj-ea"/>
            </a:endParaRPr>
          </a:p>
        </p:txBody>
      </p:sp>
      <p:sp>
        <p:nvSpPr>
          <p:cNvPr id="21" name="TextBox 20"/>
          <p:cNvSpPr txBox="1"/>
          <p:nvPr/>
        </p:nvSpPr>
        <p:spPr>
          <a:xfrm>
            <a:off x="4248739" y="1503373"/>
            <a:ext cx="6408712" cy="706755"/>
          </a:xfrm>
          <a:prstGeom prst="rect">
            <a:avLst/>
          </a:prstGeom>
          <a:noFill/>
        </p:spPr>
        <p:txBody>
          <a:bodyPr wrap="square" rtlCol="0">
            <a:spAutoFit/>
          </a:bodyPr>
          <a:lstStyle/>
          <a:p>
            <a:r>
              <a:rPr lang="zh-CN" altLang="en-US" sz="2000" dirty="0">
                <a:solidFill>
                  <a:schemeClr val="accent1"/>
                </a:solidFill>
                <a:latin typeface="+mn-ea"/>
                <a:ea typeface="+mn-ea"/>
              </a:rPr>
              <a:t>做自己，量力而行，不逞强。遇到障碍多想一想，争取从多角度思考，寻求</a:t>
            </a:r>
            <a:r>
              <a:rPr lang="zh-CN" altLang="en-US" sz="2000" dirty="0">
                <a:solidFill>
                  <a:schemeClr val="accent1"/>
                </a:solidFill>
                <a:latin typeface="+mn-ea"/>
                <a:ea typeface="+mn-ea"/>
              </a:rPr>
              <a:t>解决方案。</a:t>
            </a:r>
            <a:endParaRPr lang="zh-CN" altLang="en-US" sz="2000" dirty="0">
              <a:solidFill>
                <a:schemeClr val="accent1"/>
              </a:solidFill>
              <a:latin typeface="+mn-ea"/>
              <a:ea typeface="+mn-ea"/>
            </a:endParaRPr>
          </a:p>
        </p:txBody>
      </p:sp>
      <p:sp>
        <p:nvSpPr>
          <p:cNvPr id="22" name="TextBox 21"/>
          <p:cNvSpPr txBox="1"/>
          <p:nvPr/>
        </p:nvSpPr>
        <p:spPr>
          <a:xfrm>
            <a:off x="1553369" y="2747851"/>
            <a:ext cx="1672938" cy="430887"/>
          </a:xfrm>
          <a:prstGeom prst="rect">
            <a:avLst/>
          </a:prstGeom>
          <a:noFill/>
        </p:spPr>
        <p:txBody>
          <a:bodyPr wrap="square" rtlCol="0">
            <a:spAutoFit/>
          </a:bodyPr>
          <a:lstStyle/>
          <a:p>
            <a:pPr algn="ctr"/>
            <a:r>
              <a:rPr lang="zh-CN" altLang="en-US" sz="2200" dirty="0">
                <a:solidFill>
                  <a:schemeClr val="accent2"/>
                </a:solidFill>
                <a:latin typeface="+mj-ea"/>
                <a:ea typeface="+mj-ea"/>
              </a:rPr>
              <a:t>强化优势</a:t>
            </a:r>
            <a:endParaRPr lang="zh-CN" altLang="en-US" sz="2200" dirty="0">
              <a:solidFill>
                <a:schemeClr val="accent2"/>
              </a:solidFill>
              <a:latin typeface="+mj-ea"/>
              <a:ea typeface="+mj-ea"/>
            </a:endParaRPr>
          </a:p>
        </p:txBody>
      </p:sp>
      <p:sp>
        <p:nvSpPr>
          <p:cNvPr id="23" name="TextBox 22"/>
          <p:cNvSpPr txBox="1"/>
          <p:nvPr/>
        </p:nvSpPr>
        <p:spPr>
          <a:xfrm>
            <a:off x="4226173" y="2764541"/>
            <a:ext cx="6408712" cy="398780"/>
          </a:xfrm>
          <a:prstGeom prst="rect">
            <a:avLst/>
          </a:prstGeom>
          <a:noFill/>
        </p:spPr>
        <p:txBody>
          <a:bodyPr wrap="square" rtlCol="0">
            <a:spAutoFit/>
          </a:bodyPr>
          <a:lstStyle/>
          <a:p>
            <a:r>
              <a:rPr lang="zh-CN" altLang="en-US" sz="2000">
                <a:solidFill>
                  <a:schemeClr val="accent1"/>
                </a:solidFill>
                <a:latin typeface="+mn-ea"/>
                <a:ea typeface="+mn-ea"/>
              </a:rPr>
              <a:t>认真是最大的资产，更快的学习与适应。</a:t>
            </a:r>
            <a:endParaRPr lang="zh-CN" altLang="en-US" sz="2000" dirty="0">
              <a:solidFill>
                <a:schemeClr val="accent1"/>
              </a:solidFill>
              <a:latin typeface="+mn-ea"/>
              <a:ea typeface="+mn-ea"/>
            </a:endParaRPr>
          </a:p>
        </p:txBody>
      </p:sp>
      <p:sp>
        <p:nvSpPr>
          <p:cNvPr id="24" name="TextBox 23"/>
          <p:cNvSpPr txBox="1"/>
          <p:nvPr/>
        </p:nvSpPr>
        <p:spPr>
          <a:xfrm>
            <a:off x="1553369" y="3898734"/>
            <a:ext cx="1672938" cy="430887"/>
          </a:xfrm>
          <a:prstGeom prst="rect">
            <a:avLst/>
          </a:prstGeom>
          <a:noFill/>
        </p:spPr>
        <p:txBody>
          <a:bodyPr wrap="square" rtlCol="0">
            <a:spAutoFit/>
          </a:bodyPr>
          <a:lstStyle/>
          <a:p>
            <a:pPr algn="ctr"/>
            <a:r>
              <a:rPr lang="zh-CN" altLang="en-US" sz="2200" dirty="0">
                <a:solidFill>
                  <a:schemeClr val="accent2"/>
                </a:solidFill>
                <a:latin typeface="+mj-ea"/>
                <a:ea typeface="+mj-ea"/>
              </a:rPr>
              <a:t>自我补课</a:t>
            </a:r>
            <a:endParaRPr lang="zh-CN" altLang="en-US" sz="2200" dirty="0">
              <a:solidFill>
                <a:schemeClr val="accent2"/>
              </a:solidFill>
              <a:latin typeface="+mj-ea"/>
              <a:ea typeface="+mj-ea"/>
            </a:endParaRPr>
          </a:p>
        </p:txBody>
      </p:sp>
      <p:sp>
        <p:nvSpPr>
          <p:cNvPr id="25" name="TextBox 24"/>
          <p:cNvSpPr txBox="1"/>
          <p:nvPr/>
        </p:nvSpPr>
        <p:spPr>
          <a:xfrm>
            <a:off x="4226173" y="3789040"/>
            <a:ext cx="6408712" cy="706755"/>
          </a:xfrm>
          <a:prstGeom prst="rect">
            <a:avLst/>
          </a:prstGeom>
          <a:noFill/>
        </p:spPr>
        <p:txBody>
          <a:bodyPr wrap="square" rtlCol="0">
            <a:spAutoFit/>
          </a:bodyPr>
          <a:lstStyle/>
          <a:p>
            <a:r>
              <a:rPr lang="zh-CN" altLang="en-US" sz="2000">
                <a:solidFill>
                  <a:schemeClr val="accent1"/>
                </a:solidFill>
                <a:latin typeface="+mn-ea"/>
                <a:ea typeface="+mn-ea"/>
              </a:rPr>
              <a:t>补专业知识，补说话艺术，补为人处事的智慧，职业成熟度。</a:t>
            </a:r>
            <a:endParaRPr lang="zh-CN" altLang="en-US" sz="2000" dirty="0">
              <a:solidFill>
                <a:schemeClr val="accent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8060">
        <p14:prism dir="d" isInverted="1"/>
      </p:transition>
    </mc:Choice>
    <mc:Fallback>
      <p:transition spd="slow" advTm="806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00" fill="hold"/>
                                        <p:tgtEl>
                                          <p:spTgt spid="6"/>
                                        </p:tgtEl>
                                        <p:attrNameLst>
                                          <p:attrName>ppt_x</p:attrName>
                                        </p:attrNameLst>
                                      </p:cBhvr>
                                      <p:tavLst>
                                        <p:tav tm="0">
                                          <p:val>
                                            <p:strVal val="0-#ppt_w/2"/>
                                          </p:val>
                                        </p:tav>
                                        <p:tav tm="100000">
                                          <p:val>
                                            <p:strVal val="#ppt_x"/>
                                          </p:val>
                                        </p:tav>
                                      </p:tavLst>
                                    </p:anim>
                                    <p:anim calcmode="lin" valueType="num">
                                      <p:cBhvr additive="base">
                                        <p:cTn id="12" dur="3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300" fill="hold"/>
                                        <p:tgtEl>
                                          <p:spTgt spid="7"/>
                                        </p:tgtEl>
                                        <p:attrNameLst>
                                          <p:attrName>ppt_x</p:attrName>
                                        </p:attrNameLst>
                                      </p:cBhvr>
                                      <p:tavLst>
                                        <p:tav tm="0">
                                          <p:val>
                                            <p:strVal val="0-#ppt_w/2"/>
                                          </p:val>
                                        </p:tav>
                                        <p:tav tm="100000">
                                          <p:val>
                                            <p:strVal val="#ppt_x"/>
                                          </p:val>
                                        </p:tav>
                                      </p:tavLst>
                                    </p:anim>
                                    <p:anim calcmode="lin" valueType="num">
                                      <p:cBhvr additive="base">
                                        <p:cTn id="16" dur="3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55"/>
                                        </p:tgtEl>
                                        <p:attrNameLst>
                                          <p:attrName>style.visibility</p:attrName>
                                        </p:attrNameLst>
                                      </p:cBhvr>
                                      <p:to>
                                        <p:strVal val="visible"/>
                                      </p:to>
                                    </p:set>
                                    <p:anim by="(-#ppt_w*2)" calcmode="lin" valueType="num">
                                      <p:cBhvr rctx="PPT">
                                        <p:cTn id="20" dur="200" autoRev="1" fill="hold">
                                          <p:stCondLst>
                                            <p:cond delay="0"/>
                                          </p:stCondLst>
                                        </p:cTn>
                                        <p:tgtEl>
                                          <p:spTgt spid="55"/>
                                        </p:tgtEl>
                                        <p:attrNameLst>
                                          <p:attrName>ppt_w</p:attrName>
                                        </p:attrNameLst>
                                      </p:cBhvr>
                                    </p:anim>
                                    <p:anim by="(#ppt_w*0.50)" calcmode="lin" valueType="num">
                                      <p:cBhvr>
                                        <p:cTn id="21" dur="200" decel="50000" autoRev="1" fill="hold">
                                          <p:stCondLst>
                                            <p:cond delay="0"/>
                                          </p:stCondLst>
                                        </p:cTn>
                                        <p:tgtEl>
                                          <p:spTgt spid="55"/>
                                        </p:tgtEl>
                                        <p:attrNameLst>
                                          <p:attrName>ppt_x</p:attrName>
                                        </p:attrNameLst>
                                      </p:cBhvr>
                                    </p:anim>
                                    <p:anim from="(-#ppt_h/2)" to="(#ppt_y)" calcmode="lin" valueType="num">
                                      <p:cBhvr>
                                        <p:cTn id="22" dur="400" fill="hold">
                                          <p:stCondLst>
                                            <p:cond delay="0"/>
                                          </p:stCondLst>
                                        </p:cTn>
                                        <p:tgtEl>
                                          <p:spTgt spid="55"/>
                                        </p:tgtEl>
                                        <p:attrNameLst>
                                          <p:attrName>ppt_y</p:attrName>
                                        </p:attrNameLst>
                                      </p:cBhvr>
                                    </p:anim>
                                    <p:animRot by="21600000">
                                      <p:cBhvr>
                                        <p:cTn id="23" dur="400" fill="hold">
                                          <p:stCondLst>
                                            <p:cond delay="0"/>
                                          </p:stCondLst>
                                        </p:cTn>
                                        <p:tgtEl>
                                          <p:spTgt spid="55"/>
                                        </p:tgtEl>
                                        <p:attrNameLst>
                                          <p:attrName>r</p:attrName>
                                        </p:attrNameLst>
                                      </p:cBhvr>
                                    </p:animRot>
                                  </p:childTnLst>
                                </p:cTn>
                              </p:par>
                            </p:childTnLst>
                          </p:cTn>
                        </p:par>
                        <p:par>
                          <p:cTn id="24" fill="hold">
                            <p:stCondLst>
                              <p:cond delay="1039"/>
                            </p:stCondLst>
                            <p:childTnLst>
                              <p:par>
                                <p:cTn id="25" presetID="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2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40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40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ppt_y"/>
                                          </p:val>
                                        </p:tav>
                                        <p:tav tm="100000">
                                          <p:val>
                                            <p:strVal val="#ppt_y"/>
                                          </p:val>
                                        </p:tav>
                                      </p:tavLst>
                                    </p:anim>
                                  </p:childTnLst>
                                </p:cTn>
                              </p:par>
                            </p:childTnLst>
                          </p:cTn>
                        </p:par>
                        <p:par>
                          <p:cTn id="49" fill="hold">
                            <p:stCondLst>
                              <p:cond delay="1539"/>
                            </p:stCondLst>
                            <p:childTnLst>
                              <p:par>
                                <p:cTn id="50" presetID="31" presetClass="entr" presetSubtype="0"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 calcmode="lin" valueType="num">
                                      <p:cBhvr>
                                        <p:cTn id="54" dur="500" fill="hold"/>
                                        <p:tgtEl>
                                          <p:spTgt spid="20"/>
                                        </p:tgtEl>
                                        <p:attrNameLst>
                                          <p:attrName>style.rotation</p:attrName>
                                        </p:attrNameLst>
                                      </p:cBhvr>
                                      <p:tavLst>
                                        <p:tav tm="0">
                                          <p:val>
                                            <p:fltVal val="90"/>
                                          </p:val>
                                        </p:tav>
                                        <p:tav tm="100000">
                                          <p:val>
                                            <p:fltVal val="0"/>
                                          </p:val>
                                        </p:tav>
                                      </p:tavLst>
                                    </p:anim>
                                    <p:animEffect transition="in" filter="fade">
                                      <p:cBhvr>
                                        <p:cTn id="55" dur="500"/>
                                        <p:tgtEl>
                                          <p:spTgt spid="20"/>
                                        </p:tgtEl>
                                      </p:cBhvr>
                                    </p:animEffect>
                                  </p:childTnLst>
                                </p:cTn>
                              </p:par>
                            </p:childTnLst>
                          </p:cTn>
                        </p:par>
                        <p:par>
                          <p:cTn id="56" fill="hold">
                            <p:stCondLst>
                              <p:cond delay="2039"/>
                            </p:stCondLst>
                            <p:childTnLst>
                              <p:par>
                                <p:cTn id="57" presetID="22" presetClass="entr" presetSubtype="8"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left)">
                                      <p:cBhvr>
                                        <p:cTn id="59" dur="500"/>
                                        <p:tgtEl>
                                          <p:spTgt spid="21"/>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left)">
                                      <p:cBhvr>
                                        <p:cTn id="62" dur="500"/>
                                        <p:tgtEl>
                                          <p:spTgt spid="8"/>
                                        </p:tgtEl>
                                      </p:cBhvr>
                                    </p:animEffect>
                                  </p:childTnLst>
                                </p:cTn>
                              </p:par>
                            </p:childTnLst>
                          </p:cTn>
                        </p:par>
                        <p:par>
                          <p:cTn id="63" fill="hold">
                            <p:stCondLst>
                              <p:cond delay="2539"/>
                            </p:stCondLst>
                            <p:childTnLst>
                              <p:par>
                                <p:cTn id="64" presetID="31"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p:cTn id="66" dur="500" fill="hold"/>
                                        <p:tgtEl>
                                          <p:spTgt spid="22"/>
                                        </p:tgtEl>
                                        <p:attrNameLst>
                                          <p:attrName>ppt_w</p:attrName>
                                        </p:attrNameLst>
                                      </p:cBhvr>
                                      <p:tavLst>
                                        <p:tav tm="0">
                                          <p:val>
                                            <p:fltVal val="0"/>
                                          </p:val>
                                        </p:tav>
                                        <p:tav tm="100000">
                                          <p:val>
                                            <p:strVal val="#ppt_w"/>
                                          </p:val>
                                        </p:tav>
                                      </p:tavLst>
                                    </p:anim>
                                    <p:anim calcmode="lin" valueType="num">
                                      <p:cBhvr>
                                        <p:cTn id="67" dur="500" fill="hold"/>
                                        <p:tgtEl>
                                          <p:spTgt spid="22"/>
                                        </p:tgtEl>
                                        <p:attrNameLst>
                                          <p:attrName>ppt_h</p:attrName>
                                        </p:attrNameLst>
                                      </p:cBhvr>
                                      <p:tavLst>
                                        <p:tav tm="0">
                                          <p:val>
                                            <p:fltVal val="0"/>
                                          </p:val>
                                        </p:tav>
                                        <p:tav tm="100000">
                                          <p:val>
                                            <p:strVal val="#ppt_h"/>
                                          </p:val>
                                        </p:tav>
                                      </p:tavLst>
                                    </p:anim>
                                    <p:anim calcmode="lin" valueType="num">
                                      <p:cBhvr>
                                        <p:cTn id="68" dur="500" fill="hold"/>
                                        <p:tgtEl>
                                          <p:spTgt spid="22"/>
                                        </p:tgtEl>
                                        <p:attrNameLst>
                                          <p:attrName>style.rotation</p:attrName>
                                        </p:attrNameLst>
                                      </p:cBhvr>
                                      <p:tavLst>
                                        <p:tav tm="0">
                                          <p:val>
                                            <p:fltVal val="90"/>
                                          </p:val>
                                        </p:tav>
                                        <p:tav tm="100000">
                                          <p:val>
                                            <p:fltVal val="0"/>
                                          </p:val>
                                        </p:tav>
                                      </p:tavLst>
                                    </p:anim>
                                    <p:animEffect transition="in" filter="fade">
                                      <p:cBhvr>
                                        <p:cTn id="69" dur="500"/>
                                        <p:tgtEl>
                                          <p:spTgt spid="22"/>
                                        </p:tgtEl>
                                      </p:cBhvr>
                                    </p:animEffect>
                                  </p:childTnLst>
                                </p:cTn>
                              </p:par>
                            </p:childTnLst>
                          </p:cTn>
                        </p:par>
                        <p:par>
                          <p:cTn id="70" fill="hold">
                            <p:stCondLst>
                              <p:cond delay="3039"/>
                            </p:stCondLst>
                            <p:childTnLst>
                              <p:par>
                                <p:cTn id="71" presetID="22" presetClass="entr" presetSubtype="8"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left)">
                                      <p:cBhvr>
                                        <p:cTn id="76" dur="500"/>
                                        <p:tgtEl>
                                          <p:spTgt spid="11"/>
                                        </p:tgtEl>
                                      </p:cBhvr>
                                    </p:animEffect>
                                  </p:childTnLst>
                                </p:cTn>
                              </p:par>
                            </p:childTnLst>
                          </p:cTn>
                        </p:par>
                        <p:par>
                          <p:cTn id="77" fill="hold">
                            <p:stCondLst>
                              <p:cond delay="3539"/>
                            </p:stCondLst>
                            <p:childTnLst>
                              <p:par>
                                <p:cTn id="78" presetID="31" presetClass="entr" presetSubtype="0" fill="hold" grpId="0" nodeType="after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p:cTn id="80" dur="500" fill="hold"/>
                                        <p:tgtEl>
                                          <p:spTgt spid="24"/>
                                        </p:tgtEl>
                                        <p:attrNameLst>
                                          <p:attrName>ppt_w</p:attrName>
                                        </p:attrNameLst>
                                      </p:cBhvr>
                                      <p:tavLst>
                                        <p:tav tm="0">
                                          <p:val>
                                            <p:fltVal val="0"/>
                                          </p:val>
                                        </p:tav>
                                        <p:tav tm="100000">
                                          <p:val>
                                            <p:strVal val="#ppt_w"/>
                                          </p:val>
                                        </p:tav>
                                      </p:tavLst>
                                    </p:anim>
                                    <p:anim calcmode="lin" valueType="num">
                                      <p:cBhvr>
                                        <p:cTn id="81" dur="500" fill="hold"/>
                                        <p:tgtEl>
                                          <p:spTgt spid="24"/>
                                        </p:tgtEl>
                                        <p:attrNameLst>
                                          <p:attrName>ppt_h</p:attrName>
                                        </p:attrNameLst>
                                      </p:cBhvr>
                                      <p:tavLst>
                                        <p:tav tm="0">
                                          <p:val>
                                            <p:fltVal val="0"/>
                                          </p:val>
                                        </p:tav>
                                        <p:tav tm="100000">
                                          <p:val>
                                            <p:strVal val="#ppt_h"/>
                                          </p:val>
                                        </p:tav>
                                      </p:tavLst>
                                    </p:anim>
                                    <p:anim calcmode="lin" valueType="num">
                                      <p:cBhvr>
                                        <p:cTn id="82" dur="500" fill="hold"/>
                                        <p:tgtEl>
                                          <p:spTgt spid="24"/>
                                        </p:tgtEl>
                                        <p:attrNameLst>
                                          <p:attrName>style.rotation</p:attrName>
                                        </p:attrNameLst>
                                      </p:cBhvr>
                                      <p:tavLst>
                                        <p:tav tm="0">
                                          <p:val>
                                            <p:fltVal val="90"/>
                                          </p:val>
                                        </p:tav>
                                        <p:tav tm="100000">
                                          <p:val>
                                            <p:fltVal val="0"/>
                                          </p:val>
                                        </p:tav>
                                      </p:tavLst>
                                    </p:anim>
                                    <p:animEffect transition="in" filter="fade">
                                      <p:cBhvr>
                                        <p:cTn id="83" dur="500"/>
                                        <p:tgtEl>
                                          <p:spTgt spid="24"/>
                                        </p:tgtEl>
                                      </p:cBhvr>
                                    </p:animEffect>
                                  </p:childTnLst>
                                </p:cTn>
                              </p:par>
                            </p:childTnLst>
                          </p:cTn>
                        </p:par>
                        <p:par>
                          <p:cTn id="84" fill="hold">
                            <p:stCondLst>
                              <p:cond delay="4039"/>
                            </p:stCondLst>
                            <p:childTnLst>
                              <p:par>
                                <p:cTn id="85" presetID="22" presetClass="entr" presetSubtype="8" fill="hold" grpId="0" nodeType="after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wipe(left)">
                                      <p:cBhvr>
                                        <p:cTn id="9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6763" cy="4261442"/>
          </a:xfrm>
          <a:prstGeom prst="rect">
            <a:avLst/>
          </a:prstGeom>
        </p:spPr>
      </p:pic>
      <p:sp>
        <p:nvSpPr>
          <p:cNvPr id="43" name="Freeform 24"/>
          <p:cNvSpPr>
            <a:spLocks noEditPoints="1"/>
          </p:cNvSpPr>
          <p:nvPr/>
        </p:nvSpPr>
        <p:spPr bwMode="auto">
          <a:xfrm>
            <a:off x="59576149" y="119219663"/>
            <a:ext cx="20054887" cy="15592425"/>
          </a:xfrm>
          <a:custGeom>
            <a:avLst/>
            <a:gdLst>
              <a:gd name="T0" fmla="*/ 1963 w 12633"/>
              <a:gd name="T1" fmla="*/ 0 h 9822"/>
              <a:gd name="T2" fmla="*/ 1963 w 12633"/>
              <a:gd name="T3" fmla="*/ 3996 h 9822"/>
              <a:gd name="T4" fmla="*/ 1951 w 12633"/>
              <a:gd name="T5" fmla="*/ 4367 h 9822"/>
              <a:gd name="T6" fmla="*/ 1926 w 12633"/>
              <a:gd name="T7" fmla="*/ 4701 h 9822"/>
              <a:gd name="T8" fmla="*/ 1877 w 12633"/>
              <a:gd name="T9" fmla="*/ 5022 h 9822"/>
              <a:gd name="T10" fmla="*/ 1828 w 12633"/>
              <a:gd name="T11" fmla="*/ 5332 h 9822"/>
              <a:gd name="T12" fmla="*/ 1741 w 12633"/>
              <a:gd name="T13" fmla="*/ 5604 h 9822"/>
              <a:gd name="T14" fmla="*/ 1655 w 12633"/>
              <a:gd name="T15" fmla="*/ 5864 h 9822"/>
              <a:gd name="T16" fmla="*/ 1605 w 12633"/>
              <a:gd name="T17" fmla="*/ 5987 h 9822"/>
              <a:gd name="T18" fmla="*/ 1544 w 12633"/>
              <a:gd name="T19" fmla="*/ 6099 h 9822"/>
              <a:gd name="T20" fmla="*/ 1482 w 12633"/>
              <a:gd name="T21" fmla="*/ 6210 h 9822"/>
              <a:gd name="T22" fmla="*/ 1420 w 12633"/>
              <a:gd name="T23" fmla="*/ 6309 h 9822"/>
              <a:gd name="T24" fmla="*/ 1284 w 12633"/>
              <a:gd name="T25" fmla="*/ 6507 h 9822"/>
              <a:gd name="T26" fmla="*/ 1136 w 12633"/>
              <a:gd name="T27" fmla="*/ 6692 h 9822"/>
              <a:gd name="T28" fmla="*/ 976 w 12633"/>
              <a:gd name="T29" fmla="*/ 6878 h 9822"/>
              <a:gd name="T30" fmla="*/ 803 w 12633"/>
              <a:gd name="T31" fmla="*/ 7039 h 9822"/>
              <a:gd name="T32" fmla="*/ 617 w 12633"/>
              <a:gd name="T33" fmla="*/ 7200 h 9822"/>
              <a:gd name="T34" fmla="*/ 420 w 12633"/>
              <a:gd name="T35" fmla="*/ 7336 h 9822"/>
              <a:gd name="T36" fmla="*/ 222 w 12633"/>
              <a:gd name="T37" fmla="*/ 7472 h 9822"/>
              <a:gd name="T38" fmla="*/ 0 w 12633"/>
              <a:gd name="T39" fmla="*/ 7595 h 9822"/>
              <a:gd name="T40" fmla="*/ 0 w 12633"/>
              <a:gd name="T41" fmla="*/ 9822 h 9822"/>
              <a:gd name="T42" fmla="*/ 284 w 12633"/>
              <a:gd name="T43" fmla="*/ 9723 h 9822"/>
              <a:gd name="T44" fmla="*/ 543 w 12633"/>
              <a:gd name="T45" fmla="*/ 9624 h 9822"/>
              <a:gd name="T46" fmla="*/ 803 w 12633"/>
              <a:gd name="T47" fmla="*/ 9525 h 9822"/>
              <a:gd name="T48" fmla="*/ 1062 w 12633"/>
              <a:gd name="T49" fmla="*/ 9414 h 9822"/>
              <a:gd name="T50" fmla="*/ 1297 w 12633"/>
              <a:gd name="T51" fmla="*/ 9290 h 9822"/>
              <a:gd name="T52" fmla="*/ 1531 w 12633"/>
              <a:gd name="T53" fmla="*/ 9166 h 9822"/>
              <a:gd name="T54" fmla="*/ 1766 w 12633"/>
              <a:gd name="T55" fmla="*/ 9043 h 9822"/>
              <a:gd name="T56" fmla="*/ 1976 w 12633"/>
              <a:gd name="T57" fmla="*/ 8907 h 9822"/>
              <a:gd name="T58" fmla="*/ 2186 w 12633"/>
              <a:gd name="T59" fmla="*/ 8758 h 9822"/>
              <a:gd name="T60" fmla="*/ 2383 w 12633"/>
              <a:gd name="T61" fmla="*/ 8610 h 9822"/>
              <a:gd name="T62" fmla="*/ 2569 w 12633"/>
              <a:gd name="T63" fmla="*/ 8449 h 9822"/>
              <a:gd name="T64" fmla="*/ 2754 w 12633"/>
              <a:gd name="T65" fmla="*/ 8288 h 9822"/>
              <a:gd name="T66" fmla="*/ 2914 w 12633"/>
              <a:gd name="T67" fmla="*/ 8115 h 9822"/>
              <a:gd name="T68" fmla="*/ 3075 w 12633"/>
              <a:gd name="T69" fmla="*/ 7942 h 9822"/>
              <a:gd name="T70" fmla="*/ 3235 w 12633"/>
              <a:gd name="T71" fmla="*/ 7756 h 9822"/>
              <a:gd name="T72" fmla="*/ 3371 w 12633"/>
              <a:gd name="T73" fmla="*/ 7571 h 9822"/>
              <a:gd name="T74" fmla="*/ 3507 w 12633"/>
              <a:gd name="T75" fmla="*/ 7373 h 9822"/>
              <a:gd name="T76" fmla="*/ 3631 w 12633"/>
              <a:gd name="T77" fmla="*/ 7175 h 9822"/>
              <a:gd name="T78" fmla="*/ 3754 w 12633"/>
              <a:gd name="T79" fmla="*/ 6952 h 9822"/>
              <a:gd name="T80" fmla="*/ 3853 w 12633"/>
              <a:gd name="T81" fmla="*/ 6742 h 9822"/>
              <a:gd name="T82" fmla="*/ 3952 w 12633"/>
              <a:gd name="T83" fmla="*/ 6507 h 9822"/>
              <a:gd name="T84" fmla="*/ 4051 w 12633"/>
              <a:gd name="T85" fmla="*/ 6272 h 9822"/>
              <a:gd name="T86" fmla="*/ 4137 w 12633"/>
              <a:gd name="T87" fmla="*/ 6024 h 9822"/>
              <a:gd name="T88" fmla="*/ 4199 w 12633"/>
              <a:gd name="T89" fmla="*/ 5777 h 9822"/>
              <a:gd name="T90" fmla="*/ 4273 w 12633"/>
              <a:gd name="T91" fmla="*/ 5517 h 9822"/>
              <a:gd name="T92" fmla="*/ 4322 w 12633"/>
              <a:gd name="T93" fmla="*/ 5245 h 9822"/>
              <a:gd name="T94" fmla="*/ 4372 w 12633"/>
              <a:gd name="T95" fmla="*/ 4973 h 9822"/>
              <a:gd name="T96" fmla="*/ 4409 w 12633"/>
              <a:gd name="T97" fmla="*/ 4688 h 9822"/>
              <a:gd name="T98" fmla="*/ 4446 w 12633"/>
              <a:gd name="T99" fmla="*/ 4392 h 9822"/>
              <a:gd name="T100" fmla="*/ 4470 w 12633"/>
              <a:gd name="T101" fmla="*/ 4095 h 9822"/>
              <a:gd name="T102" fmla="*/ 4483 w 12633"/>
              <a:gd name="T103" fmla="*/ 3785 h 9822"/>
              <a:gd name="T104" fmla="*/ 4483 w 12633"/>
              <a:gd name="T105" fmla="*/ 3476 h 9822"/>
              <a:gd name="T106" fmla="*/ 4483 w 12633"/>
              <a:gd name="T107" fmla="*/ 0 h 9822"/>
              <a:gd name="T108" fmla="*/ 1963 w 12633"/>
              <a:gd name="T109" fmla="*/ 0 h 9822"/>
              <a:gd name="T110" fmla="*/ 7681 w 12633"/>
              <a:gd name="T111" fmla="*/ 0 h 9822"/>
              <a:gd name="T112" fmla="*/ 7681 w 12633"/>
              <a:gd name="T113" fmla="*/ 9711 h 9822"/>
              <a:gd name="T114" fmla="*/ 11917 w 12633"/>
              <a:gd name="T115" fmla="*/ 9711 h 9822"/>
              <a:gd name="T116" fmla="*/ 12633 w 12633"/>
              <a:gd name="T117" fmla="*/ 8400 h 9822"/>
              <a:gd name="T118" fmla="*/ 10287 w 12633"/>
              <a:gd name="T119" fmla="*/ 8400 h 9822"/>
              <a:gd name="T120" fmla="*/ 10287 w 12633"/>
              <a:gd name="T121" fmla="*/ 0 h 9822"/>
              <a:gd name="T122" fmla="*/ 7681 w 12633"/>
              <a:gd name="T123" fmla="*/ 0 h 9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633" h="9822">
                <a:moveTo>
                  <a:pt x="1963" y="0"/>
                </a:moveTo>
                <a:lnTo>
                  <a:pt x="1963" y="3996"/>
                </a:lnTo>
                <a:lnTo>
                  <a:pt x="1951" y="4367"/>
                </a:lnTo>
                <a:lnTo>
                  <a:pt x="1926" y="4701"/>
                </a:lnTo>
                <a:lnTo>
                  <a:pt x="1877" y="5022"/>
                </a:lnTo>
                <a:lnTo>
                  <a:pt x="1828" y="5332"/>
                </a:lnTo>
                <a:lnTo>
                  <a:pt x="1741" y="5604"/>
                </a:lnTo>
                <a:lnTo>
                  <a:pt x="1655" y="5864"/>
                </a:lnTo>
                <a:lnTo>
                  <a:pt x="1605" y="5987"/>
                </a:lnTo>
                <a:lnTo>
                  <a:pt x="1544" y="6099"/>
                </a:lnTo>
                <a:lnTo>
                  <a:pt x="1482" y="6210"/>
                </a:lnTo>
                <a:lnTo>
                  <a:pt x="1420" y="6309"/>
                </a:lnTo>
                <a:lnTo>
                  <a:pt x="1284" y="6507"/>
                </a:lnTo>
                <a:lnTo>
                  <a:pt x="1136" y="6692"/>
                </a:lnTo>
                <a:lnTo>
                  <a:pt x="976" y="6878"/>
                </a:lnTo>
                <a:lnTo>
                  <a:pt x="803" y="7039"/>
                </a:lnTo>
                <a:lnTo>
                  <a:pt x="617" y="7200"/>
                </a:lnTo>
                <a:lnTo>
                  <a:pt x="420" y="7336"/>
                </a:lnTo>
                <a:lnTo>
                  <a:pt x="222" y="7472"/>
                </a:lnTo>
                <a:lnTo>
                  <a:pt x="0" y="7595"/>
                </a:lnTo>
                <a:lnTo>
                  <a:pt x="0" y="9822"/>
                </a:lnTo>
                <a:lnTo>
                  <a:pt x="284" y="9723"/>
                </a:lnTo>
                <a:lnTo>
                  <a:pt x="543" y="9624"/>
                </a:lnTo>
                <a:lnTo>
                  <a:pt x="803" y="9525"/>
                </a:lnTo>
                <a:lnTo>
                  <a:pt x="1062" y="9414"/>
                </a:lnTo>
                <a:lnTo>
                  <a:pt x="1297" y="9290"/>
                </a:lnTo>
                <a:lnTo>
                  <a:pt x="1531" y="9166"/>
                </a:lnTo>
                <a:lnTo>
                  <a:pt x="1766" y="9043"/>
                </a:lnTo>
                <a:lnTo>
                  <a:pt x="1976" y="8907"/>
                </a:lnTo>
                <a:lnTo>
                  <a:pt x="2186" y="8758"/>
                </a:lnTo>
                <a:lnTo>
                  <a:pt x="2383" y="8610"/>
                </a:lnTo>
                <a:lnTo>
                  <a:pt x="2569" y="8449"/>
                </a:lnTo>
                <a:lnTo>
                  <a:pt x="2754" y="8288"/>
                </a:lnTo>
                <a:lnTo>
                  <a:pt x="2914" y="8115"/>
                </a:lnTo>
                <a:lnTo>
                  <a:pt x="3075" y="7942"/>
                </a:lnTo>
                <a:lnTo>
                  <a:pt x="3235" y="7756"/>
                </a:lnTo>
                <a:lnTo>
                  <a:pt x="3371" y="7571"/>
                </a:lnTo>
                <a:lnTo>
                  <a:pt x="3507" y="7373"/>
                </a:lnTo>
                <a:lnTo>
                  <a:pt x="3631" y="7175"/>
                </a:lnTo>
                <a:lnTo>
                  <a:pt x="3754" y="6952"/>
                </a:lnTo>
                <a:lnTo>
                  <a:pt x="3853" y="6742"/>
                </a:lnTo>
                <a:lnTo>
                  <a:pt x="3952" y="6507"/>
                </a:lnTo>
                <a:lnTo>
                  <a:pt x="4051" y="6272"/>
                </a:lnTo>
                <a:lnTo>
                  <a:pt x="4137" y="6024"/>
                </a:lnTo>
                <a:lnTo>
                  <a:pt x="4199" y="5777"/>
                </a:lnTo>
                <a:lnTo>
                  <a:pt x="4273" y="5517"/>
                </a:lnTo>
                <a:lnTo>
                  <a:pt x="4322" y="5245"/>
                </a:lnTo>
                <a:lnTo>
                  <a:pt x="4372" y="4973"/>
                </a:lnTo>
                <a:lnTo>
                  <a:pt x="4409" y="4688"/>
                </a:lnTo>
                <a:lnTo>
                  <a:pt x="4446" y="4392"/>
                </a:lnTo>
                <a:lnTo>
                  <a:pt x="4470" y="4095"/>
                </a:lnTo>
                <a:lnTo>
                  <a:pt x="4483" y="3785"/>
                </a:lnTo>
                <a:lnTo>
                  <a:pt x="4483" y="3476"/>
                </a:lnTo>
                <a:lnTo>
                  <a:pt x="4483" y="0"/>
                </a:lnTo>
                <a:lnTo>
                  <a:pt x="1963" y="0"/>
                </a:lnTo>
                <a:close/>
                <a:moveTo>
                  <a:pt x="7681" y="0"/>
                </a:moveTo>
                <a:lnTo>
                  <a:pt x="7681" y="9711"/>
                </a:lnTo>
                <a:lnTo>
                  <a:pt x="11917" y="9711"/>
                </a:lnTo>
                <a:lnTo>
                  <a:pt x="12633" y="8400"/>
                </a:lnTo>
                <a:lnTo>
                  <a:pt x="10287" y="8400"/>
                </a:lnTo>
                <a:lnTo>
                  <a:pt x="10287" y="0"/>
                </a:lnTo>
                <a:lnTo>
                  <a:pt x="7681" y="0"/>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solidFill>
                <a:srgbClr val="294A5A"/>
              </a:solidFill>
            </a:endParaRPr>
          </a:p>
        </p:txBody>
      </p:sp>
      <p:sp>
        <p:nvSpPr>
          <p:cNvPr id="44" name="Freeform 25"/>
          <p:cNvSpPr>
            <a:spLocks noEditPoints="1"/>
          </p:cNvSpPr>
          <p:nvPr/>
        </p:nvSpPr>
        <p:spPr bwMode="auto">
          <a:xfrm>
            <a:off x="81102648" y="119043450"/>
            <a:ext cx="20918487" cy="15690850"/>
          </a:xfrm>
          <a:custGeom>
            <a:avLst/>
            <a:gdLst>
              <a:gd name="T0" fmla="*/ 457 w 13177"/>
              <a:gd name="T1" fmla="*/ 8461 h 9884"/>
              <a:gd name="T2" fmla="*/ 5322 w 13177"/>
              <a:gd name="T3" fmla="*/ 8820 h 9884"/>
              <a:gd name="T4" fmla="*/ 0 w 13177"/>
              <a:gd name="T5" fmla="*/ 9884 h 9884"/>
              <a:gd name="T6" fmla="*/ 13177 w 13177"/>
              <a:gd name="T7" fmla="*/ 8820 h 9884"/>
              <a:gd name="T8" fmla="*/ 7965 w 13177"/>
              <a:gd name="T9" fmla="*/ 8461 h 9884"/>
              <a:gd name="T10" fmla="*/ 12744 w 13177"/>
              <a:gd name="T11" fmla="*/ 7422 h 9884"/>
              <a:gd name="T12" fmla="*/ 7965 w 13177"/>
              <a:gd name="T13" fmla="*/ 7026 h 9884"/>
              <a:gd name="T14" fmla="*/ 10028 w 13177"/>
              <a:gd name="T15" fmla="*/ 6135 h 9884"/>
              <a:gd name="T16" fmla="*/ 7965 w 13177"/>
              <a:gd name="T17" fmla="*/ 5665 h 9884"/>
              <a:gd name="T18" fmla="*/ 10028 w 13177"/>
              <a:gd name="T19" fmla="*/ 7026 h 9884"/>
              <a:gd name="T20" fmla="*/ 12670 w 13177"/>
              <a:gd name="T21" fmla="*/ 3414 h 9884"/>
              <a:gd name="T22" fmla="*/ 765 w 13177"/>
              <a:gd name="T23" fmla="*/ 7026 h 9884"/>
              <a:gd name="T24" fmla="*/ 5322 w 13177"/>
              <a:gd name="T25" fmla="*/ 7422 h 9884"/>
              <a:gd name="T26" fmla="*/ 8694 w 13177"/>
              <a:gd name="T27" fmla="*/ 1670 h 9884"/>
              <a:gd name="T28" fmla="*/ 4643 w 13177"/>
              <a:gd name="T29" fmla="*/ 2066 h 9884"/>
              <a:gd name="T30" fmla="*/ 1852 w 13177"/>
              <a:gd name="T31" fmla="*/ 1670 h 9884"/>
              <a:gd name="T32" fmla="*/ 49 w 13177"/>
              <a:gd name="T33" fmla="*/ 2066 h 9884"/>
              <a:gd name="T34" fmla="*/ 13140 w 13177"/>
              <a:gd name="T35" fmla="*/ 3130 h 9884"/>
              <a:gd name="T36" fmla="*/ 11176 w 13177"/>
              <a:gd name="T37" fmla="*/ 2066 h 9884"/>
              <a:gd name="T38" fmla="*/ 8694 w 13177"/>
              <a:gd name="T39" fmla="*/ 1670 h 9884"/>
              <a:gd name="T40" fmla="*/ 407 w 13177"/>
              <a:gd name="T41" fmla="*/ 1447 h 9884"/>
              <a:gd name="T42" fmla="*/ 12769 w 13177"/>
              <a:gd name="T43" fmla="*/ 396 h 9884"/>
              <a:gd name="T44" fmla="*/ 7916 w 13177"/>
              <a:gd name="T45" fmla="*/ 0 h 9884"/>
              <a:gd name="T46" fmla="*/ 5261 w 13177"/>
              <a:gd name="T47" fmla="*/ 396 h 9884"/>
              <a:gd name="T48" fmla="*/ 10028 w 13177"/>
              <a:gd name="T49" fmla="*/ 4305 h 9884"/>
              <a:gd name="T50" fmla="*/ 7965 w 13177"/>
              <a:gd name="T51" fmla="*/ 4787 h 9884"/>
              <a:gd name="T52" fmla="*/ 10028 w 13177"/>
              <a:gd name="T53" fmla="*/ 4305 h 9884"/>
              <a:gd name="T54" fmla="*/ 5322 w 13177"/>
              <a:gd name="T55" fmla="*/ 4305 h 9884"/>
              <a:gd name="T56" fmla="*/ 3408 w 13177"/>
              <a:gd name="T57" fmla="*/ 4787 h 9884"/>
              <a:gd name="T58" fmla="*/ 3408 w 13177"/>
              <a:gd name="T59" fmla="*/ 5665 h 9884"/>
              <a:gd name="T60" fmla="*/ 5322 w 13177"/>
              <a:gd name="T61" fmla="*/ 6135 h 9884"/>
              <a:gd name="T62" fmla="*/ 3408 w 13177"/>
              <a:gd name="T63" fmla="*/ 5665 h 9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177" h="9884">
                <a:moveTo>
                  <a:pt x="457" y="7422"/>
                </a:moveTo>
                <a:lnTo>
                  <a:pt x="457" y="8461"/>
                </a:lnTo>
                <a:lnTo>
                  <a:pt x="5322" y="8461"/>
                </a:lnTo>
                <a:lnTo>
                  <a:pt x="5322" y="8820"/>
                </a:lnTo>
                <a:lnTo>
                  <a:pt x="0" y="8820"/>
                </a:lnTo>
                <a:lnTo>
                  <a:pt x="0" y="9884"/>
                </a:lnTo>
                <a:lnTo>
                  <a:pt x="13177" y="9884"/>
                </a:lnTo>
                <a:lnTo>
                  <a:pt x="13177" y="8820"/>
                </a:lnTo>
                <a:lnTo>
                  <a:pt x="7965" y="8820"/>
                </a:lnTo>
                <a:lnTo>
                  <a:pt x="7965" y="8461"/>
                </a:lnTo>
                <a:lnTo>
                  <a:pt x="12744" y="8461"/>
                </a:lnTo>
                <a:lnTo>
                  <a:pt x="12744" y="7422"/>
                </a:lnTo>
                <a:lnTo>
                  <a:pt x="7965" y="7422"/>
                </a:lnTo>
                <a:lnTo>
                  <a:pt x="7965" y="7026"/>
                </a:lnTo>
                <a:lnTo>
                  <a:pt x="9472" y="7026"/>
                </a:lnTo>
                <a:lnTo>
                  <a:pt x="10028" y="6135"/>
                </a:lnTo>
                <a:lnTo>
                  <a:pt x="7965" y="6135"/>
                </a:lnTo>
                <a:lnTo>
                  <a:pt x="7965" y="5665"/>
                </a:lnTo>
                <a:lnTo>
                  <a:pt x="10028" y="5665"/>
                </a:lnTo>
                <a:lnTo>
                  <a:pt x="10028" y="7026"/>
                </a:lnTo>
                <a:lnTo>
                  <a:pt x="12670" y="7026"/>
                </a:lnTo>
                <a:lnTo>
                  <a:pt x="12670" y="3414"/>
                </a:lnTo>
                <a:lnTo>
                  <a:pt x="765" y="3414"/>
                </a:lnTo>
                <a:lnTo>
                  <a:pt x="765" y="7026"/>
                </a:lnTo>
                <a:lnTo>
                  <a:pt x="5322" y="7026"/>
                </a:lnTo>
                <a:lnTo>
                  <a:pt x="5322" y="7422"/>
                </a:lnTo>
                <a:lnTo>
                  <a:pt x="457" y="7422"/>
                </a:lnTo>
                <a:close/>
                <a:moveTo>
                  <a:pt x="8694" y="1670"/>
                </a:moveTo>
                <a:lnTo>
                  <a:pt x="8533" y="2066"/>
                </a:lnTo>
                <a:lnTo>
                  <a:pt x="4643" y="2066"/>
                </a:lnTo>
                <a:lnTo>
                  <a:pt x="4495" y="1670"/>
                </a:lnTo>
                <a:lnTo>
                  <a:pt x="1852" y="1670"/>
                </a:lnTo>
                <a:lnTo>
                  <a:pt x="2000" y="2066"/>
                </a:lnTo>
                <a:lnTo>
                  <a:pt x="49" y="2066"/>
                </a:lnTo>
                <a:lnTo>
                  <a:pt x="49" y="3130"/>
                </a:lnTo>
                <a:lnTo>
                  <a:pt x="13140" y="3130"/>
                </a:lnTo>
                <a:lnTo>
                  <a:pt x="13140" y="2066"/>
                </a:lnTo>
                <a:lnTo>
                  <a:pt x="11176" y="2066"/>
                </a:lnTo>
                <a:lnTo>
                  <a:pt x="11337" y="1670"/>
                </a:lnTo>
                <a:lnTo>
                  <a:pt x="8694" y="1670"/>
                </a:lnTo>
                <a:close/>
                <a:moveTo>
                  <a:pt x="407" y="396"/>
                </a:moveTo>
                <a:lnTo>
                  <a:pt x="407" y="1447"/>
                </a:lnTo>
                <a:lnTo>
                  <a:pt x="12769" y="1447"/>
                </a:lnTo>
                <a:lnTo>
                  <a:pt x="12769" y="396"/>
                </a:lnTo>
                <a:lnTo>
                  <a:pt x="7916" y="396"/>
                </a:lnTo>
                <a:lnTo>
                  <a:pt x="7916" y="0"/>
                </a:lnTo>
                <a:lnTo>
                  <a:pt x="5261" y="0"/>
                </a:lnTo>
                <a:lnTo>
                  <a:pt x="5261" y="396"/>
                </a:lnTo>
                <a:lnTo>
                  <a:pt x="407" y="396"/>
                </a:lnTo>
                <a:close/>
                <a:moveTo>
                  <a:pt x="10028" y="4305"/>
                </a:moveTo>
                <a:lnTo>
                  <a:pt x="10028" y="4787"/>
                </a:lnTo>
                <a:lnTo>
                  <a:pt x="7965" y="4787"/>
                </a:lnTo>
                <a:lnTo>
                  <a:pt x="7965" y="4305"/>
                </a:lnTo>
                <a:lnTo>
                  <a:pt x="10028" y="4305"/>
                </a:lnTo>
                <a:close/>
                <a:moveTo>
                  <a:pt x="3408" y="4305"/>
                </a:moveTo>
                <a:lnTo>
                  <a:pt x="5322" y="4305"/>
                </a:lnTo>
                <a:lnTo>
                  <a:pt x="5322" y="4787"/>
                </a:lnTo>
                <a:lnTo>
                  <a:pt x="3408" y="4787"/>
                </a:lnTo>
                <a:lnTo>
                  <a:pt x="3408" y="4305"/>
                </a:lnTo>
                <a:close/>
                <a:moveTo>
                  <a:pt x="3408" y="5665"/>
                </a:moveTo>
                <a:lnTo>
                  <a:pt x="5322" y="5665"/>
                </a:lnTo>
                <a:lnTo>
                  <a:pt x="5322" y="6135"/>
                </a:lnTo>
                <a:lnTo>
                  <a:pt x="3408" y="6135"/>
                </a:lnTo>
                <a:lnTo>
                  <a:pt x="3408" y="5665"/>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solidFill>
                <a:srgbClr val="294A5A"/>
              </a:solidFill>
            </a:endParaRPr>
          </a:p>
        </p:txBody>
      </p:sp>
      <p:sp>
        <p:nvSpPr>
          <p:cNvPr id="45" name="Freeform 26"/>
          <p:cNvSpPr>
            <a:spLocks noEditPoints="1"/>
          </p:cNvSpPr>
          <p:nvPr/>
        </p:nvSpPr>
        <p:spPr bwMode="auto">
          <a:xfrm>
            <a:off x="103079997" y="119083138"/>
            <a:ext cx="20820062" cy="15709900"/>
          </a:xfrm>
          <a:custGeom>
            <a:avLst/>
            <a:gdLst>
              <a:gd name="T0" fmla="*/ 2420 w 13115"/>
              <a:gd name="T1" fmla="*/ 5752 h 9896"/>
              <a:gd name="T2" fmla="*/ 3816 w 13115"/>
              <a:gd name="T3" fmla="*/ 9846 h 9896"/>
              <a:gd name="T4" fmla="*/ 6038 w 13115"/>
              <a:gd name="T5" fmla="*/ 4428 h 9896"/>
              <a:gd name="T6" fmla="*/ 4359 w 13115"/>
              <a:gd name="T7" fmla="*/ 2387 h 9896"/>
              <a:gd name="T8" fmla="*/ 6113 w 13115"/>
              <a:gd name="T9" fmla="*/ 1150 h 9896"/>
              <a:gd name="T10" fmla="*/ 4359 w 13115"/>
              <a:gd name="T11" fmla="*/ 12 h 9896"/>
              <a:gd name="T12" fmla="*/ 1889 w 13115"/>
              <a:gd name="T13" fmla="*/ 1150 h 9896"/>
              <a:gd name="T14" fmla="*/ 0 w 13115"/>
              <a:gd name="T15" fmla="*/ 2387 h 9896"/>
              <a:gd name="T16" fmla="*/ 1889 w 13115"/>
              <a:gd name="T17" fmla="*/ 4428 h 9896"/>
              <a:gd name="T18" fmla="*/ 209 w 13115"/>
              <a:gd name="T19" fmla="*/ 9846 h 9896"/>
              <a:gd name="T20" fmla="*/ 3816 w 13115"/>
              <a:gd name="T21" fmla="*/ 8733 h 9896"/>
              <a:gd name="T22" fmla="*/ 9435 w 13115"/>
              <a:gd name="T23" fmla="*/ 1039 h 9896"/>
              <a:gd name="T24" fmla="*/ 7619 w 13115"/>
              <a:gd name="T25" fmla="*/ 0 h 9896"/>
              <a:gd name="T26" fmla="*/ 6471 w 13115"/>
              <a:gd name="T27" fmla="*/ 2362 h 9896"/>
              <a:gd name="T28" fmla="*/ 8718 w 13115"/>
              <a:gd name="T29" fmla="*/ 3105 h 9896"/>
              <a:gd name="T30" fmla="*/ 10682 w 13115"/>
              <a:gd name="T31" fmla="*/ 2263 h 9896"/>
              <a:gd name="T32" fmla="*/ 10534 w 13115"/>
              <a:gd name="T33" fmla="*/ 3006 h 9896"/>
              <a:gd name="T34" fmla="*/ 10336 w 13115"/>
              <a:gd name="T35" fmla="*/ 3711 h 9896"/>
              <a:gd name="T36" fmla="*/ 10077 w 13115"/>
              <a:gd name="T37" fmla="*/ 4366 h 9896"/>
              <a:gd name="T38" fmla="*/ 9780 w 13115"/>
              <a:gd name="T39" fmla="*/ 4985 h 9896"/>
              <a:gd name="T40" fmla="*/ 9583 w 13115"/>
              <a:gd name="T41" fmla="*/ 4614 h 9896"/>
              <a:gd name="T42" fmla="*/ 9422 w 13115"/>
              <a:gd name="T43" fmla="*/ 4243 h 9896"/>
              <a:gd name="T44" fmla="*/ 9262 w 13115"/>
              <a:gd name="T45" fmla="*/ 3847 h 9896"/>
              <a:gd name="T46" fmla="*/ 9126 w 13115"/>
              <a:gd name="T47" fmla="*/ 3426 h 9896"/>
              <a:gd name="T48" fmla="*/ 7100 w 13115"/>
              <a:gd name="T49" fmla="*/ 3649 h 9896"/>
              <a:gd name="T50" fmla="*/ 7224 w 13115"/>
              <a:gd name="T51" fmla="*/ 4094 h 9896"/>
              <a:gd name="T52" fmla="*/ 7372 w 13115"/>
              <a:gd name="T53" fmla="*/ 4515 h 9896"/>
              <a:gd name="T54" fmla="*/ 7545 w 13115"/>
              <a:gd name="T55" fmla="*/ 4935 h 9896"/>
              <a:gd name="T56" fmla="*/ 7743 w 13115"/>
              <a:gd name="T57" fmla="*/ 5331 h 9896"/>
              <a:gd name="T58" fmla="*/ 7953 w 13115"/>
              <a:gd name="T59" fmla="*/ 5715 h 9896"/>
              <a:gd name="T60" fmla="*/ 8298 w 13115"/>
              <a:gd name="T61" fmla="*/ 6271 h 9896"/>
              <a:gd name="T62" fmla="*/ 8335 w 13115"/>
              <a:gd name="T63" fmla="*/ 6828 h 9896"/>
              <a:gd name="T64" fmla="*/ 7866 w 13115"/>
              <a:gd name="T65" fmla="*/ 7236 h 9896"/>
              <a:gd name="T66" fmla="*/ 7360 w 13115"/>
              <a:gd name="T67" fmla="*/ 7620 h 9896"/>
              <a:gd name="T68" fmla="*/ 6829 w 13115"/>
              <a:gd name="T69" fmla="*/ 7966 h 9896"/>
              <a:gd name="T70" fmla="*/ 6545 w 13115"/>
              <a:gd name="T71" fmla="*/ 9896 h 9896"/>
              <a:gd name="T72" fmla="*/ 7434 w 13115"/>
              <a:gd name="T73" fmla="*/ 9475 h 9896"/>
              <a:gd name="T74" fmla="*/ 8274 w 13115"/>
              <a:gd name="T75" fmla="*/ 9017 h 9896"/>
              <a:gd name="T76" fmla="*/ 9052 w 13115"/>
              <a:gd name="T77" fmla="*/ 8486 h 9896"/>
              <a:gd name="T78" fmla="*/ 9780 w 13115"/>
              <a:gd name="T79" fmla="*/ 7892 h 9896"/>
              <a:gd name="T80" fmla="*/ 10497 w 13115"/>
              <a:gd name="T81" fmla="*/ 8486 h 9896"/>
              <a:gd name="T82" fmla="*/ 11287 w 13115"/>
              <a:gd name="T83" fmla="*/ 9017 h 9896"/>
              <a:gd name="T84" fmla="*/ 12127 w 13115"/>
              <a:gd name="T85" fmla="*/ 9475 h 9896"/>
              <a:gd name="T86" fmla="*/ 13004 w 13115"/>
              <a:gd name="T87" fmla="*/ 9896 h 9896"/>
              <a:gd name="T88" fmla="*/ 12720 w 13115"/>
              <a:gd name="T89" fmla="*/ 7966 h 9896"/>
              <a:gd name="T90" fmla="*/ 12189 w 13115"/>
              <a:gd name="T91" fmla="*/ 7620 h 9896"/>
              <a:gd name="T92" fmla="*/ 11682 w 13115"/>
              <a:gd name="T93" fmla="*/ 7236 h 9896"/>
              <a:gd name="T94" fmla="*/ 11213 w 13115"/>
              <a:gd name="T95" fmla="*/ 6828 h 9896"/>
              <a:gd name="T96" fmla="*/ 11163 w 13115"/>
              <a:gd name="T97" fmla="*/ 6383 h 9896"/>
              <a:gd name="T98" fmla="*/ 11485 w 13115"/>
              <a:gd name="T99" fmla="*/ 5913 h 9896"/>
              <a:gd name="T100" fmla="*/ 11769 w 13115"/>
              <a:gd name="T101" fmla="*/ 5418 h 9896"/>
              <a:gd name="T102" fmla="*/ 12016 w 13115"/>
              <a:gd name="T103" fmla="*/ 4898 h 9896"/>
              <a:gd name="T104" fmla="*/ 12238 w 13115"/>
              <a:gd name="T105" fmla="*/ 4354 h 9896"/>
              <a:gd name="T106" fmla="*/ 12411 w 13115"/>
              <a:gd name="T107" fmla="*/ 3785 h 9896"/>
              <a:gd name="T108" fmla="*/ 12559 w 13115"/>
              <a:gd name="T109" fmla="*/ 3191 h 9896"/>
              <a:gd name="T110" fmla="*/ 12658 w 13115"/>
              <a:gd name="T111" fmla="*/ 2585 h 9896"/>
              <a:gd name="T112" fmla="*/ 13115 w 13115"/>
              <a:gd name="T113" fmla="*/ 2263 h 9896"/>
              <a:gd name="T114" fmla="*/ 9435 w 13115"/>
              <a:gd name="T115" fmla="*/ 1039 h 9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15" h="9896">
                <a:moveTo>
                  <a:pt x="2420" y="8733"/>
                </a:moveTo>
                <a:lnTo>
                  <a:pt x="2420" y="5752"/>
                </a:lnTo>
                <a:lnTo>
                  <a:pt x="3816" y="5752"/>
                </a:lnTo>
                <a:lnTo>
                  <a:pt x="3816" y="9846"/>
                </a:lnTo>
                <a:lnTo>
                  <a:pt x="6038" y="9846"/>
                </a:lnTo>
                <a:lnTo>
                  <a:pt x="6038" y="4428"/>
                </a:lnTo>
                <a:lnTo>
                  <a:pt x="4359" y="4428"/>
                </a:lnTo>
                <a:lnTo>
                  <a:pt x="4359" y="2387"/>
                </a:lnTo>
                <a:lnTo>
                  <a:pt x="6113" y="2387"/>
                </a:lnTo>
                <a:lnTo>
                  <a:pt x="6113" y="1150"/>
                </a:lnTo>
                <a:lnTo>
                  <a:pt x="4359" y="1150"/>
                </a:lnTo>
                <a:lnTo>
                  <a:pt x="4359" y="12"/>
                </a:lnTo>
                <a:lnTo>
                  <a:pt x="1889" y="12"/>
                </a:lnTo>
                <a:lnTo>
                  <a:pt x="1889" y="1150"/>
                </a:lnTo>
                <a:lnTo>
                  <a:pt x="0" y="1150"/>
                </a:lnTo>
                <a:lnTo>
                  <a:pt x="0" y="2387"/>
                </a:lnTo>
                <a:lnTo>
                  <a:pt x="1889" y="2387"/>
                </a:lnTo>
                <a:lnTo>
                  <a:pt x="1889" y="4428"/>
                </a:lnTo>
                <a:lnTo>
                  <a:pt x="209" y="4428"/>
                </a:lnTo>
                <a:lnTo>
                  <a:pt x="209" y="9846"/>
                </a:lnTo>
                <a:lnTo>
                  <a:pt x="3334" y="9846"/>
                </a:lnTo>
                <a:lnTo>
                  <a:pt x="3816" y="8733"/>
                </a:lnTo>
                <a:lnTo>
                  <a:pt x="2420" y="8733"/>
                </a:lnTo>
                <a:close/>
                <a:moveTo>
                  <a:pt x="9435" y="1039"/>
                </a:moveTo>
                <a:lnTo>
                  <a:pt x="9805" y="0"/>
                </a:lnTo>
                <a:lnTo>
                  <a:pt x="7619" y="0"/>
                </a:lnTo>
                <a:lnTo>
                  <a:pt x="6878" y="2362"/>
                </a:lnTo>
                <a:lnTo>
                  <a:pt x="6471" y="2362"/>
                </a:lnTo>
                <a:lnTo>
                  <a:pt x="6693" y="3105"/>
                </a:lnTo>
                <a:lnTo>
                  <a:pt x="8718" y="3105"/>
                </a:lnTo>
                <a:lnTo>
                  <a:pt x="9015" y="2263"/>
                </a:lnTo>
                <a:lnTo>
                  <a:pt x="10682" y="2263"/>
                </a:lnTo>
                <a:lnTo>
                  <a:pt x="10608" y="2634"/>
                </a:lnTo>
                <a:lnTo>
                  <a:pt x="10534" y="3006"/>
                </a:lnTo>
                <a:lnTo>
                  <a:pt x="10435" y="3364"/>
                </a:lnTo>
                <a:lnTo>
                  <a:pt x="10336" y="3711"/>
                </a:lnTo>
                <a:lnTo>
                  <a:pt x="10213" y="4045"/>
                </a:lnTo>
                <a:lnTo>
                  <a:pt x="10077" y="4366"/>
                </a:lnTo>
                <a:lnTo>
                  <a:pt x="9929" y="4676"/>
                </a:lnTo>
                <a:lnTo>
                  <a:pt x="9780" y="4985"/>
                </a:lnTo>
                <a:lnTo>
                  <a:pt x="9682" y="4799"/>
                </a:lnTo>
                <a:lnTo>
                  <a:pt x="9583" y="4614"/>
                </a:lnTo>
                <a:lnTo>
                  <a:pt x="9496" y="4428"/>
                </a:lnTo>
                <a:lnTo>
                  <a:pt x="9422" y="4243"/>
                </a:lnTo>
                <a:lnTo>
                  <a:pt x="9336" y="4045"/>
                </a:lnTo>
                <a:lnTo>
                  <a:pt x="9262" y="3847"/>
                </a:lnTo>
                <a:lnTo>
                  <a:pt x="9188" y="3636"/>
                </a:lnTo>
                <a:lnTo>
                  <a:pt x="9126" y="3426"/>
                </a:lnTo>
                <a:lnTo>
                  <a:pt x="7051" y="3426"/>
                </a:lnTo>
                <a:lnTo>
                  <a:pt x="7100" y="3649"/>
                </a:lnTo>
                <a:lnTo>
                  <a:pt x="7162" y="3871"/>
                </a:lnTo>
                <a:lnTo>
                  <a:pt x="7224" y="4094"/>
                </a:lnTo>
                <a:lnTo>
                  <a:pt x="7298" y="4304"/>
                </a:lnTo>
                <a:lnTo>
                  <a:pt x="7372" y="4515"/>
                </a:lnTo>
                <a:lnTo>
                  <a:pt x="7459" y="4725"/>
                </a:lnTo>
                <a:lnTo>
                  <a:pt x="7545" y="4935"/>
                </a:lnTo>
                <a:lnTo>
                  <a:pt x="7644" y="5133"/>
                </a:lnTo>
                <a:lnTo>
                  <a:pt x="7743" y="5331"/>
                </a:lnTo>
                <a:lnTo>
                  <a:pt x="7841" y="5529"/>
                </a:lnTo>
                <a:lnTo>
                  <a:pt x="7953" y="5715"/>
                </a:lnTo>
                <a:lnTo>
                  <a:pt x="8064" y="5900"/>
                </a:lnTo>
                <a:lnTo>
                  <a:pt x="8298" y="6271"/>
                </a:lnTo>
                <a:lnTo>
                  <a:pt x="8558" y="6618"/>
                </a:lnTo>
                <a:lnTo>
                  <a:pt x="8335" y="6828"/>
                </a:lnTo>
                <a:lnTo>
                  <a:pt x="8101" y="7038"/>
                </a:lnTo>
                <a:lnTo>
                  <a:pt x="7866" y="7236"/>
                </a:lnTo>
                <a:lnTo>
                  <a:pt x="7619" y="7434"/>
                </a:lnTo>
                <a:lnTo>
                  <a:pt x="7360" y="7620"/>
                </a:lnTo>
                <a:lnTo>
                  <a:pt x="7100" y="7793"/>
                </a:lnTo>
                <a:lnTo>
                  <a:pt x="6829" y="7966"/>
                </a:lnTo>
                <a:lnTo>
                  <a:pt x="6545" y="8139"/>
                </a:lnTo>
                <a:lnTo>
                  <a:pt x="6545" y="9896"/>
                </a:lnTo>
                <a:lnTo>
                  <a:pt x="6989" y="9698"/>
                </a:lnTo>
                <a:lnTo>
                  <a:pt x="7434" y="9475"/>
                </a:lnTo>
                <a:lnTo>
                  <a:pt x="7854" y="9252"/>
                </a:lnTo>
                <a:lnTo>
                  <a:pt x="8274" y="9017"/>
                </a:lnTo>
                <a:lnTo>
                  <a:pt x="8669" y="8758"/>
                </a:lnTo>
                <a:lnTo>
                  <a:pt x="9052" y="8486"/>
                </a:lnTo>
                <a:lnTo>
                  <a:pt x="9422" y="8201"/>
                </a:lnTo>
                <a:lnTo>
                  <a:pt x="9780" y="7892"/>
                </a:lnTo>
                <a:lnTo>
                  <a:pt x="10126" y="8201"/>
                </a:lnTo>
                <a:lnTo>
                  <a:pt x="10497" y="8486"/>
                </a:lnTo>
                <a:lnTo>
                  <a:pt x="10892" y="8758"/>
                </a:lnTo>
                <a:lnTo>
                  <a:pt x="11287" y="9017"/>
                </a:lnTo>
                <a:lnTo>
                  <a:pt x="11695" y="9252"/>
                </a:lnTo>
                <a:lnTo>
                  <a:pt x="12127" y="9475"/>
                </a:lnTo>
                <a:lnTo>
                  <a:pt x="12559" y="9698"/>
                </a:lnTo>
                <a:lnTo>
                  <a:pt x="13004" y="9896"/>
                </a:lnTo>
                <a:lnTo>
                  <a:pt x="13004" y="8139"/>
                </a:lnTo>
                <a:lnTo>
                  <a:pt x="12720" y="7966"/>
                </a:lnTo>
                <a:lnTo>
                  <a:pt x="12448" y="7793"/>
                </a:lnTo>
                <a:lnTo>
                  <a:pt x="12189" y="7620"/>
                </a:lnTo>
                <a:lnTo>
                  <a:pt x="11929" y="7434"/>
                </a:lnTo>
                <a:lnTo>
                  <a:pt x="11682" y="7236"/>
                </a:lnTo>
                <a:lnTo>
                  <a:pt x="11435" y="7038"/>
                </a:lnTo>
                <a:lnTo>
                  <a:pt x="11213" y="6828"/>
                </a:lnTo>
                <a:lnTo>
                  <a:pt x="10991" y="6618"/>
                </a:lnTo>
                <a:lnTo>
                  <a:pt x="11163" y="6383"/>
                </a:lnTo>
                <a:lnTo>
                  <a:pt x="11324" y="6148"/>
                </a:lnTo>
                <a:lnTo>
                  <a:pt x="11485" y="5913"/>
                </a:lnTo>
                <a:lnTo>
                  <a:pt x="11633" y="5665"/>
                </a:lnTo>
                <a:lnTo>
                  <a:pt x="11769" y="5418"/>
                </a:lnTo>
                <a:lnTo>
                  <a:pt x="11892" y="5158"/>
                </a:lnTo>
                <a:lnTo>
                  <a:pt x="12016" y="4898"/>
                </a:lnTo>
                <a:lnTo>
                  <a:pt x="12127" y="4626"/>
                </a:lnTo>
                <a:lnTo>
                  <a:pt x="12238" y="4354"/>
                </a:lnTo>
                <a:lnTo>
                  <a:pt x="12324" y="4069"/>
                </a:lnTo>
                <a:lnTo>
                  <a:pt x="12411" y="3785"/>
                </a:lnTo>
                <a:lnTo>
                  <a:pt x="12485" y="3488"/>
                </a:lnTo>
                <a:lnTo>
                  <a:pt x="12559" y="3191"/>
                </a:lnTo>
                <a:lnTo>
                  <a:pt x="12608" y="2894"/>
                </a:lnTo>
                <a:lnTo>
                  <a:pt x="12658" y="2585"/>
                </a:lnTo>
                <a:lnTo>
                  <a:pt x="12695" y="2263"/>
                </a:lnTo>
                <a:lnTo>
                  <a:pt x="13115" y="2263"/>
                </a:lnTo>
                <a:lnTo>
                  <a:pt x="13115" y="1039"/>
                </a:lnTo>
                <a:lnTo>
                  <a:pt x="9435" y="1039"/>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solidFill>
                <a:srgbClr val="294A5A"/>
              </a:solidFill>
            </a:endParaRPr>
          </a:p>
        </p:txBody>
      </p:sp>
      <p:sp>
        <p:nvSpPr>
          <p:cNvPr id="46" name="Freeform 27"/>
          <p:cNvSpPr>
            <a:spLocks noEditPoints="1"/>
          </p:cNvSpPr>
          <p:nvPr/>
        </p:nvSpPr>
        <p:spPr bwMode="auto">
          <a:xfrm>
            <a:off x="125055758" y="119083138"/>
            <a:ext cx="20801012" cy="15651163"/>
          </a:xfrm>
          <a:custGeom>
            <a:avLst/>
            <a:gdLst>
              <a:gd name="T0" fmla="*/ 7583 w 13103"/>
              <a:gd name="T1" fmla="*/ 2944 h 9859"/>
              <a:gd name="T2" fmla="*/ 10448 w 13103"/>
              <a:gd name="T3" fmla="*/ 4403 h 9859"/>
              <a:gd name="T4" fmla="*/ 12585 w 13103"/>
              <a:gd name="T5" fmla="*/ 2041 h 9859"/>
              <a:gd name="T6" fmla="*/ 7583 w 13103"/>
              <a:gd name="T7" fmla="*/ 1657 h 9859"/>
              <a:gd name="T8" fmla="*/ 13103 w 13103"/>
              <a:gd name="T9" fmla="*/ 593 h 9859"/>
              <a:gd name="T10" fmla="*/ 7583 w 13103"/>
              <a:gd name="T11" fmla="*/ 0 h 9859"/>
              <a:gd name="T12" fmla="*/ 5212 w 13103"/>
              <a:gd name="T13" fmla="*/ 593 h 9859"/>
              <a:gd name="T14" fmla="*/ 0 w 13103"/>
              <a:gd name="T15" fmla="*/ 1657 h 9859"/>
              <a:gd name="T16" fmla="*/ 5212 w 13103"/>
              <a:gd name="T17" fmla="*/ 2041 h 9859"/>
              <a:gd name="T18" fmla="*/ 482 w 13103"/>
              <a:gd name="T19" fmla="*/ 4403 h 9859"/>
              <a:gd name="T20" fmla="*/ 5212 w 13103"/>
              <a:gd name="T21" fmla="*/ 4836 h 9859"/>
              <a:gd name="T22" fmla="*/ 482 w 13103"/>
              <a:gd name="T23" fmla="*/ 5789 h 9859"/>
              <a:gd name="T24" fmla="*/ 5212 w 13103"/>
              <a:gd name="T25" fmla="*/ 6185 h 9859"/>
              <a:gd name="T26" fmla="*/ 50 w 13103"/>
              <a:gd name="T27" fmla="*/ 7187 h 9859"/>
              <a:gd name="T28" fmla="*/ 5212 w 13103"/>
              <a:gd name="T29" fmla="*/ 7583 h 9859"/>
              <a:gd name="T30" fmla="*/ 482 w 13103"/>
              <a:gd name="T31" fmla="*/ 8560 h 9859"/>
              <a:gd name="T32" fmla="*/ 5212 w 13103"/>
              <a:gd name="T33" fmla="*/ 8894 h 9859"/>
              <a:gd name="T34" fmla="*/ 4150 w 13103"/>
              <a:gd name="T35" fmla="*/ 9859 h 9859"/>
              <a:gd name="T36" fmla="*/ 7583 w 13103"/>
              <a:gd name="T37" fmla="*/ 8560 h 9859"/>
              <a:gd name="T38" fmla="*/ 10473 w 13103"/>
              <a:gd name="T39" fmla="*/ 7583 h 9859"/>
              <a:gd name="T40" fmla="*/ 7583 w 13103"/>
              <a:gd name="T41" fmla="*/ 7187 h 9859"/>
              <a:gd name="T42" fmla="*/ 10534 w 13103"/>
              <a:gd name="T43" fmla="*/ 8560 h 9859"/>
              <a:gd name="T44" fmla="*/ 12585 w 13103"/>
              <a:gd name="T45" fmla="*/ 7187 h 9859"/>
              <a:gd name="T46" fmla="*/ 13041 w 13103"/>
              <a:gd name="T47" fmla="*/ 6185 h 9859"/>
              <a:gd name="T48" fmla="*/ 12585 w 13103"/>
              <a:gd name="T49" fmla="*/ 4836 h 9859"/>
              <a:gd name="T50" fmla="*/ 7583 w 13103"/>
              <a:gd name="T51" fmla="*/ 4403 h 9859"/>
              <a:gd name="T52" fmla="*/ 10386 w 13103"/>
              <a:gd name="T53" fmla="*/ 3562 h 9859"/>
              <a:gd name="T54" fmla="*/ 2631 w 13103"/>
              <a:gd name="T55" fmla="*/ 2944 h 9859"/>
              <a:gd name="T56" fmla="*/ 5212 w 13103"/>
              <a:gd name="T57" fmla="*/ 3562 h 9859"/>
              <a:gd name="T58" fmla="*/ 2631 w 13103"/>
              <a:gd name="T59" fmla="*/ 2944 h 9859"/>
              <a:gd name="T60" fmla="*/ 7583 w 13103"/>
              <a:gd name="T61" fmla="*/ 6185 h 9859"/>
              <a:gd name="T62" fmla="*/ 10534 w 13103"/>
              <a:gd name="T63" fmla="*/ 5789 h 9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103" h="9859">
                <a:moveTo>
                  <a:pt x="7583" y="3562"/>
                </a:moveTo>
                <a:lnTo>
                  <a:pt x="7583" y="2944"/>
                </a:lnTo>
                <a:lnTo>
                  <a:pt x="10448" y="2944"/>
                </a:lnTo>
                <a:lnTo>
                  <a:pt x="10448" y="4403"/>
                </a:lnTo>
                <a:lnTo>
                  <a:pt x="12585" y="4403"/>
                </a:lnTo>
                <a:lnTo>
                  <a:pt x="12585" y="2041"/>
                </a:lnTo>
                <a:lnTo>
                  <a:pt x="7583" y="2041"/>
                </a:lnTo>
                <a:lnTo>
                  <a:pt x="7583" y="1657"/>
                </a:lnTo>
                <a:lnTo>
                  <a:pt x="13103" y="1657"/>
                </a:lnTo>
                <a:lnTo>
                  <a:pt x="13103" y="593"/>
                </a:lnTo>
                <a:lnTo>
                  <a:pt x="7583" y="593"/>
                </a:lnTo>
                <a:lnTo>
                  <a:pt x="7583" y="0"/>
                </a:lnTo>
                <a:lnTo>
                  <a:pt x="5212" y="0"/>
                </a:lnTo>
                <a:lnTo>
                  <a:pt x="5212" y="593"/>
                </a:lnTo>
                <a:lnTo>
                  <a:pt x="0" y="593"/>
                </a:lnTo>
                <a:lnTo>
                  <a:pt x="0" y="1657"/>
                </a:lnTo>
                <a:lnTo>
                  <a:pt x="5212" y="1657"/>
                </a:lnTo>
                <a:lnTo>
                  <a:pt x="5212" y="2041"/>
                </a:lnTo>
                <a:lnTo>
                  <a:pt x="482" y="2041"/>
                </a:lnTo>
                <a:lnTo>
                  <a:pt x="482" y="4403"/>
                </a:lnTo>
                <a:lnTo>
                  <a:pt x="5212" y="4403"/>
                </a:lnTo>
                <a:lnTo>
                  <a:pt x="5212" y="4836"/>
                </a:lnTo>
                <a:lnTo>
                  <a:pt x="482" y="4836"/>
                </a:lnTo>
                <a:lnTo>
                  <a:pt x="482" y="5789"/>
                </a:lnTo>
                <a:lnTo>
                  <a:pt x="5212" y="5789"/>
                </a:lnTo>
                <a:lnTo>
                  <a:pt x="5212" y="6185"/>
                </a:lnTo>
                <a:lnTo>
                  <a:pt x="50" y="6185"/>
                </a:lnTo>
                <a:lnTo>
                  <a:pt x="50" y="7187"/>
                </a:lnTo>
                <a:lnTo>
                  <a:pt x="5212" y="7187"/>
                </a:lnTo>
                <a:lnTo>
                  <a:pt x="5212" y="7583"/>
                </a:lnTo>
                <a:lnTo>
                  <a:pt x="482" y="7583"/>
                </a:lnTo>
                <a:lnTo>
                  <a:pt x="482" y="8560"/>
                </a:lnTo>
                <a:lnTo>
                  <a:pt x="5212" y="8560"/>
                </a:lnTo>
                <a:lnTo>
                  <a:pt x="5212" y="8894"/>
                </a:lnTo>
                <a:lnTo>
                  <a:pt x="3508" y="8894"/>
                </a:lnTo>
                <a:lnTo>
                  <a:pt x="4150" y="9859"/>
                </a:lnTo>
                <a:lnTo>
                  <a:pt x="7583" y="9859"/>
                </a:lnTo>
                <a:lnTo>
                  <a:pt x="7583" y="8560"/>
                </a:lnTo>
                <a:lnTo>
                  <a:pt x="9880" y="8560"/>
                </a:lnTo>
                <a:lnTo>
                  <a:pt x="10473" y="7583"/>
                </a:lnTo>
                <a:lnTo>
                  <a:pt x="7583" y="7583"/>
                </a:lnTo>
                <a:lnTo>
                  <a:pt x="7583" y="7187"/>
                </a:lnTo>
                <a:lnTo>
                  <a:pt x="10534" y="7187"/>
                </a:lnTo>
                <a:lnTo>
                  <a:pt x="10534" y="8560"/>
                </a:lnTo>
                <a:lnTo>
                  <a:pt x="12585" y="8560"/>
                </a:lnTo>
                <a:lnTo>
                  <a:pt x="12585" y="7187"/>
                </a:lnTo>
                <a:lnTo>
                  <a:pt x="13041" y="7187"/>
                </a:lnTo>
                <a:lnTo>
                  <a:pt x="13041" y="6185"/>
                </a:lnTo>
                <a:lnTo>
                  <a:pt x="12585" y="6185"/>
                </a:lnTo>
                <a:lnTo>
                  <a:pt x="12585" y="4836"/>
                </a:lnTo>
                <a:lnTo>
                  <a:pt x="7583" y="4836"/>
                </a:lnTo>
                <a:lnTo>
                  <a:pt x="7583" y="4403"/>
                </a:lnTo>
                <a:lnTo>
                  <a:pt x="9806" y="4403"/>
                </a:lnTo>
                <a:lnTo>
                  <a:pt x="10386" y="3562"/>
                </a:lnTo>
                <a:lnTo>
                  <a:pt x="7583" y="3562"/>
                </a:lnTo>
                <a:close/>
                <a:moveTo>
                  <a:pt x="2631" y="2944"/>
                </a:moveTo>
                <a:lnTo>
                  <a:pt x="5212" y="2944"/>
                </a:lnTo>
                <a:lnTo>
                  <a:pt x="5212" y="3562"/>
                </a:lnTo>
                <a:lnTo>
                  <a:pt x="2631" y="3562"/>
                </a:lnTo>
                <a:lnTo>
                  <a:pt x="2631" y="2944"/>
                </a:lnTo>
                <a:close/>
                <a:moveTo>
                  <a:pt x="10534" y="6185"/>
                </a:moveTo>
                <a:lnTo>
                  <a:pt x="7583" y="6185"/>
                </a:lnTo>
                <a:lnTo>
                  <a:pt x="7583" y="5789"/>
                </a:lnTo>
                <a:lnTo>
                  <a:pt x="10534" y="5789"/>
                </a:lnTo>
                <a:lnTo>
                  <a:pt x="10534" y="6185"/>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solidFill>
                <a:srgbClr val="294A5A"/>
              </a:solidFill>
            </a:endParaRPr>
          </a:p>
        </p:txBody>
      </p:sp>
      <p:sp>
        <p:nvSpPr>
          <p:cNvPr id="47" name="Freeform 28"/>
          <p:cNvSpPr>
            <a:spLocks noEditPoints="1"/>
          </p:cNvSpPr>
          <p:nvPr/>
        </p:nvSpPr>
        <p:spPr bwMode="auto">
          <a:xfrm>
            <a:off x="147014057" y="119141875"/>
            <a:ext cx="20742274" cy="15630525"/>
          </a:xfrm>
          <a:custGeom>
            <a:avLst/>
            <a:gdLst>
              <a:gd name="T0" fmla="*/ 4544 w 13066"/>
              <a:gd name="T1" fmla="*/ 6840 h 9846"/>
              <a:gd name="T2" fmla="*/ 5952 w 13066"/>
              <a:gd name="T3" fmla="*/ 6939 h 9846"/>
              <a:gd name="T4" fmla="*/ 5866 w 13066"/>
              <a:gd name="T5" fmla="*/ 7125 h 9846"/>
              <a:gd name="T6" fmla="*/ 5767 w 13066"/>
              <a:gd name="T7" fmla="*/ 7298 h 9846"/>
              <a:gd name="T8" fmla="*/ 5644 w 13066"/>
              <a:gd name="T9" fmla="*/ 7447 h 9846"/>
              <a:gd name="T10" fmla="*/ 5495 w 13066"/>
              <a:gd name="T11" fmla="*/ 7595 h 9846"/>
              <a:gd name="T12" fmla="*/ 5335 w 13066"/>
              <a:gd name="T13" fmla="*/ 7731 h 9846"/>
              <a:gd name="T14" fmla="*/ 5137 w 13066"/>
              <a:gd name="T15" fmla="*/ 7842 h 9846"/>
              <a:gd name="T16" fmla="*/ 4903 w 13066"/>
              <a:gd name="T17" fmla="*/ 7954 h 9846"/>
              <a:gd name="T18" fmla="*/ 4779 w 13066"/>
              <a:gd name="T19" fmla="*/ 9846 h 9846"/>
              <a:gd name="T20" fmla="*/ 5471 w 13066"/>
              <a:gd name="T21" fmla="*/ 9673 h 9846"/>
              <a:gd name="T22" fmla="*/ 6076 w 13066"/>
              <a:gd name="T23" fmla="*/ 9451 h 9846"/>
              <a:gd name="T24" fmla="*/ 6619 w 13066"/>
              <a:gd name="T25" fmla="*/ 9178 h 9846"/>
              <a:gd name="T26" fmla="*/ 7088 w 13066"/>
              <a:gd name="T27" fmla="*/ 8832 h 9846"/>
              <a:gd name="T28" fmla="*/ 7484 w 13066"/>
              <a:gd name="T29" fmla="*/ 8436 h 9846"/>
              <a:gd name="T30" fmla="*/ 7805 w 13066"/>
              <a:gd name="T31" fmla="*/ 7966 h 9846"/>
              <a:gd name="T32" fmla="*/ 8052 w 13066"/>
              <a:gd name="T33" fmla="*/ 7434 h 9846"/>
              <a:gd name="T34" fmla="*/ 8225 w 13066"/>
              <a:gd name="T35" fmla="*/ 6840 h 9846"/>
              <a:gd name="T36" fmla="*/ 9830 w 13066"/>
              <a:gd name="T37" fmla="*/ 9834 h 9846"/>
              <a:gd name="T38" fmla="*/ 12053 w 13066"/>
              <a:gd name="T39" fmla="*/ 6840 h 9846"/>
              <a:gd name="T40" fmla="*/ 13066 w 13066"/>
              <a:gd name="T41" fmla="*/ 5653 h 9846"/>
              <a:gd name="T42" fmla="*/ 12053 w 13066"/>
              <a:gd name="T43" fmla="*/ 2894 h 9846"/>
              <a:gd name="T44" fmla="*/ 12979 w 13066"/>
              <a:gd name="T45" fmla="*/ 1694 h 9846"/>
              <a:gd name="T46" fmla="*/ 12053 w 13066"/>
              <a:gd name="T47" fmla="*/ 123 h 9846"/>
              <a:gd name="T48" fmla="*/ 9830 w 13066"/>
              <a:gd name="T49" fmla="*/ 1694 h 9846"/>
              <a:gd name="T50" fmla="*/ 8336 w 13066"/>
              <a:gd name="T51" fmla="*/ 123 h 9846"/>
              <a:gd name="T52" fmla="*/ 6113 w 13066"/>
              <a:gd name="T53" fmla="*/ 1694 h 9846"/>
              <a:gd name="T54" fmla="*/ 4631 w 13066"/>
              <a:gd name="T55" fmla="*/ 2894 h 9846"/>
              <a:gd name="T56" fmla="*/ 6113 w 13066"/>
              <a:gd name="T57" fmla="*/ 5653 h 9846"/>
              <a:gd name="T58" fmla="*/ 3865 w 13066"/>
              <a:gd name="T59" fmla="*/ 9834 h 9846"/>
              <a:gd name="T60" fmla="*/ 3433 w 13066"/>
              <a:gd name="T61" fmla="*/ 8572 h 9846"/>
              <a:gd name="T62" fmla="*/ 0 w 13066"/>
              <a:gd name="T63" fmla="*/ 2684 h 9846"/>
              <a:gd name="T64" fmla="*/ 1037 w 13066"/>
              <a:gd name="T65" fmla="*/ 3995 h 9846"/>
              <a:gd name="T66" fmla="*/ 3865 w 13066"/>
              <a:gd name="T67" fmla="*/ 9834 h 9846"/>
              <a:gd name="T68" fmla="*/ 3532 w 13066"/>
              <a:gd name="T69" fmla="*/ 1224 h 9846"/>
              <a:gd name="T70" fmla="*/ 2581 w 13066"/>
              <a:gd name="T71" fmla="*/ 0 h 9846"/>
              <a:gd name="T72" fmla="*/ 827 w 13066"/>
              <a:gd name="T73" fmla="*/ 2325 h 9846"/>
              <a:gd name="T74" fmla="*/ 8336 w 13066"/>
              <a:gd name="T75" fmla="*/ 2894 h 9846"/>
              <a:gd name="T76" fmla="*/ 9830 w 13066"/>
              <a:gd name="T77" fmla="*/ 5653 h 9846"/>
              <a:gd name="T78" fmla="*/ 8336 w 13066"/>
              <a:gd name="T79" fmla="*/ 2894 h 9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066" h="9846">
                <a:moveTo>
                  <a:pt x="4544" y="5653"/>
                </a:moveTo>
                <a:lnTo>
                  <a:pt x="4544" y="6840"/>
                </a:lnTo>
                <a:lnTo>
                  <a:pt x="5989" y="6840"/>
                </a:lnTo>
                <a:lnTo>
                  <a:pt x="5952" y="6939"/>
                </a:lnTo>
                <a:lnTo>
                  <a:pt x="5915" y="7038"/>
                </a:lnTo>
                <a:lnTo>
                  <a:pt x="5866" y="7125"/>
                </a:lnTo>
                <a:lnTo>
                  <a:pt x="5816" y="7212"/>
                </a:lnTo>
                <a:lnTo>
                  <a:pt x="5767" y="7298"/>
                </a:lnTo>
                <a:lnTo>
                  <a:pt x="5705" y="7372"/>
                </a:lnTo>
                <a:lnTo>
                  <a:pt x="5644" y="7447"/>
                </a:lnTo>
                <a:lnTo>
                  <a:pt x="5569" y="7521"/>
                </a:lnTo>
                <a:lnTo>
                  <a:pt x="5495" y="7595"/>
                </a:lnTo>
                <a:lnTo>
                  <a:pt x="5421" y="7657"/>
                </a:lnTo>
                <a:lnTo>
                  <a:pt x="5335" y="7731"/>
                </a:lnTo>
                <a:lnTo>
                  <a:pt x="5236" y="7793"/>
                </a:lnTo>
                <a:lnTo>
                  <a:pt x="5137" y="7842"/>
                </a:lnTo>
                <a:lnTo>
                  <a:pt x="5026" y="7904"/>
                </a:lnTo>
                <a:lnTo>
                  <a:pt x="4903" y="7954"/>
                </a:lnTo>
                <a:lnTo>
                  <a:pt x="4779" y="8003"/>
                </a:lnTo>
                <a:lnTo>
                  <a:pt x="4779" y="9846"/>
                </a:lnTo>
                <a:lnTo>
                  <a:pt x="5137" y="9772"/>
                </a:lnTo>
                <a:lnTo>
                  <a:pt x="5471" y="9673"/>
                </a:lnTo>
                <a:lnTo>
                  <a:pt x="5779" y="9574"/>
                </a:lnTo>
                <a:lnTo>
                  <a:pt x="6076" y="9451"/>
                </a:lnTo>
                <a:lnTo>
                  <a:pt x="6360" y="9327"/>
                </a:lnTo>
                <a:lnTo>
                  <a:pt x="6619" y="9178"/>
                </a:lnTo>
                <a:lnTo>
                  <a:pt x="6866" y="9005"/>
                </a:lnTo>
                <a:lnTo>
                  <a:pt x="7088" y="8832"/>
                </a:lnTo>
                <a:lnTo>
                  <a:pt x="7298" y="8634"/>
                </a:lnTo>
                <a:lnTo>
                  <a:pt x="7484" y="8436"/>
                </a:lnTo>
                <a:lnTo>
                  <a:pt x="7657" y="8201"/>
                </a:lnTo>
                <a:lnTo>
                  <a:pt x="7805" y="7966"/>
                </a:lnTo>
                <a:lnTo>
                  <a:pt x="7941" y="7706"/>
                </a:lnTo>
                <a:lnTo>
                  <a:pt x="8052" y="7434"/>
                </a:lnTo>
                <a:lnTo>
                  <a:pt x="8151" y="7150"/>
                </a:lnTo>
                <a:lnTo>
                  <a:pt x="8225" y="6840"/>
                </a:lnTo>
                <a:lnTo>
                  <a:pt x="9830" y="6840"/>
                </a:lnTo>
                <a:lnTo>
                  <a:pt x="9830" y="9834"/>
                </a:lnTo>
                <a:lnTo>
                  <a:pt x="12053" y="9834"/>
                </a:lnTo>
                <a:lnTo>
                  <a:pt x="12053" y="6840"/>
                </a:lnTo>
                <a:lnTo>
                  <a:pt x="13066" y="6840"/>
                </a:lnTo>
                <a:lnTo>
                  <a:pt x="13066" y="5653"/>
                </a:lnTo>
                <a:lnTo>
                  <a:pt x="12053" y="5653"/>
                </a:lnTo>
                <a:lnTo>
                  <a:pt x="12053" y="2894"/>
                </a:lnTo>
                <a:lnTo>
                  <a:pt x="12979" y="2894"/>
                </a:lnTo>
                <a:lnTo>
                  <a:pt x="12979" y="1694"/>
                </a:lnTo>
                <a:lnTo>
                  <a:pt x="12053" y="1694"/>
                </a:lnTo>
                <a:lnTo>
                  <a:pt x="12053" y="123"/>
                </a:lnTo>
                <a:lnTo>
                  <a:pt x="9830" y="123"/>
                </a:lnTo>
                <a:lnTo>
                  <a:pt x="9830" y="1694"/>
                </a:lnTo>
                <a:lnTo>
                  <a:pt x="8336" y="1694"/>
                </a:lnTo>
                <a:lnTo>
                  <a:pt x="8336" y="123"/>
                </a:lnTo>
                <a:lnTo>
                  <a:pt x="6113" y="123"/>
                </a:lnTo>
                <a:lnTo>
                  <a:pt x="6113" y="1694"/>
                </a:lnTo>
                <a:lnTo>
                  <a:pt x="4631" y="1694"/>
                </a:lnTo>
                <a:lnTo>
                  <a:pt x="4631" y="2894"/>
                </a:lnTo>
                <a:lnTo>
                  <a:pt x="6113" y="2894"/>
                </a:lnTo>
                <a:lnTo>
                  <a:pt x="6113" y="5653"/>
                </a:lnTo>
                <a:lnTo>
                  <a:pt x="4544" y="5653"/>
                </a:lnTo>
                <a:close/>
                <a:moveTo>
                  <a:pt x="3865" y="9834"/>
                </a:moveTo>
                <a:lnTo>
                  <a:pt x="4260" y="8572"/>
                </a:lnTo>
                <a:lnTo>
                  <a:pt x="3433" y="8572"/>
                </a:lnTo>
                <a:lnTo>
                  <a:pt x="3433" y="2684"/>
                </a:lnTo>
                <a:lnTo>
                  <a:pt x="0" y="2684"/>
                </a:lnTo>
                <a:lnTo>
                  <a:pt x="0" y="3995"/>
                </a:lnTo>
                <a:lnTo>
                  <a:pt x="1037" y="3995"/>
                </a:lnTo>
                <a:lnTo>
                  <a:pt x="1037" y="9834"/>
                </a:lnTo>
                <a:lnTo>
                  <a:pt x="3865" y="9834"/>
                </a:lnTo>
                <a:close/>
                <a:moveTo>
                  <a:pt x="3309" y="2325"/>
                </a:moveTo>
                <a:lnTo>
                  <a:pt x="3532" y="1224"/>
                </a:lnTo>
                <a:lnTo>
                  <a:pt x="2890" y="1224"/>
                </a:lnTo>
                <a:lnTo>
                  <a:pt x="2581" y="0"/>
                </a:lnTo>
                <a:lnTo>
                  <a:pt x="259" y="0"/>
                </a:lnTo>
                <a:lnTo>
                  <a:pt x="827" y="2325"/>
                </a:lnTo>
                <a:lnTo>
                  <a:pt x="3309" y="2325"/>
                </a:lnTo>
                <a:close/>
                <a:moveTo>
                  <a:pt x="8336" y="2894"/>
                </a:moveTo>
                <a:lnTo>
                  <a:pt x="9830" y="2894"/>
                </a:lnTo>
                <a:lnTo>
                  <a:pt x="9830" y="5653"/>
                </a:lnTo>
                <a:lnTo>
                  <a:pt x="8336" y="5653"/>
                </a:lnTo>
                <a:lnTo>
                  <a:pt x="8336" y="2894"/>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solidFill>
                <a:srgbClr val="294A5A"/>
              </a:solidFill>
            </a:endParaRPr>
          </a:p>
        </p:txBody>
      </p:sp>
      <p:sp>
        <p:nvSpPr>
          <p:cNvPr id="48" name="Freeform 29"/>
          <p:cNvSpPr>
            <a:spLocks noEditPoints="1"/>
          </p:cNvSpPr>
          <p:nvPr/>
        </p:nvSpPr>
        <p:spPr bwMode="auto">
          <a:xfrm>
            <a:off x="168970769" y="119102188"/>
            <a:ext cx="20761324" cy="15454313"/>
          </a:xfrm>
          <a:custGeom>
            <a:avLst/>
            <a:gdLst>
              <a:gd name="T0" fmla="*/ 6928 w 13078"/>
              <a:gd name="T1" fmla="*/ 0 h 9735"/>
              <a:gd name="T2" fmla="*/ 6928 w 13078"/>
              <a:gd name="T3" fmla="*/ 1472 h 9735"/>
              <a:gd name="T4" fmla="*/ 3508 w 13078"/>
              <a:gd name="T5" fmla="*/ 1472 h 9735"/>
              <a:gd name="T6" fmla="*/ 3508 w 13078"/>
              <a:gd name="T7" fmla="*/ 2660 h 9735"/>
              <a:gd name="T8" fmla="*/ 6928 w 13078"/>
              <a:gd name="T9" fmla="*/ 2660 h 9735"/>
              <a:gd name="T10" fmla="*/ 6928 w 13078"/>
              <a:gd name="T11" fmla="*/ 8214 h 9735"/>
              <a:gd name="T12" fmla="*/ 9312 w 13078"/>
              <a:gd name="T13" fmla="*/ 8214 h 9735"/>
              <a:gd name="T14" fmla="*/ 9312 w 13078"/>
              <a:gd name="T15" fmla="*/ 2660 h 9735"/>
              <a:gd name="T16" fmla="*/ 12733 w 13078"/>
              <a:gd name="T17" fmla="*/ 2660 h 9735"/>
              <a:gd name="T18" fmla="*/ 12733 w 13078"/>
              <a:gd name="T19" fmla="*/ 1472 h 9735"/>
              <a:gd name="T20" fmla="*/ 9312 w 13078"/>
              <a:gd name="T21" fmla="*/ 1472 h 9735"/>
              <a:gd name="T22" fmla="*/ 9312 w 13078"/>
              <a:gd name="T23" fmla="*/ 0 h 9735"/>
              <a:gd name="T24" fmla="*/ 6928 w 13078"/>
              <a:gd name="T25" fmla="*/ 0 h 9735"/>
              <a:gd name="T26" fmla="*/ 3014 w 13078"/>
              <a:gd name="T27" fmla="*/ 9735 h 9735"/>
              <a:gd name="T28" fmla="*/ 3014 w 13078"/>
              <a:gd name="T29" fmla="*/ 2239 h 9735"/>
              <a:gd name="T30" fmla="*/ 0 w 13078"/>
              <a:gd name="T31" fmla="*/ 2239 h 9735"/>
              <a:gd name="T32" fmla="*/ 0 w 13078"/>
              <a:gd name="T33" fmla="*/ 3501 h 9735"/>
              <a:gd name="T34" fmla="*/ 704 w 13078"/>
              <a:gd name="T35" fmla="*/ 3501 h 9735"/>
              <a:gd name="T36" fmla="*/ 704 w 13078"/>
              <a:gd name="T37" fmla="*/ 8511 h 9735"/>
              <a:gd name="T38" fmla="*/ 0 w 13078"/>
              <a:gd name="T39" fmla="*/ 8511 h 9735"/>
              <a:gd name="T40" fmla="*/ 0 w 13078"/>
              <a:gd name="T41" fmla="*/ 9735 h 9735"/>
              <a:gd name="T42" fmla="*/ 3014 w 13078"/>
              <a:gd name="T43" fmla="*/ 9735 h 9735"/>
              <a:gd name="T44" fmla="*/ 12276 w 13078"/>
              <a:gd name="T45" fmla="*/ 9735 h 9735"/>
              <a:gd name="T46" fmla="*/ 13078 w 13078"/>
              <a:gd name="T47" fmla="*/ 8511 h 9735"/>
              <a:gd name="T48" fmla="*/ 3051 w 13078"/>
              <a:gd name="T49" fmla="*/ 8511 h 9735"/>
              <a:gd name="T50" fmla="*/ 3841 w 13078"/>
              <a:gd name="T51" fmla="*/ 9735 h 9735"/>
              <a:gd name="T52" fmla="*/ 12276 w 13078"/>
              <a:gd name="T53" fmla="*/ 9735 h 9735"/>
              <a:gd name="T54" fmla="*/ 4310 w 13078"/>
              <a:gd name="T55" fmla="*/ 3229 h 9735"/>
              <a:gd name="T56" fmla="*/ 3829 w 13078"/>
              <a:gd name="T57" fmla="*/ 6816 h 9735"/>
              <a:gd name="T58" fmla="*/ 3347 w 13078"/>
              <a:gd name="T59" fmla="*/ 6816 h 9735"/>
              <a:gd name="T60" fmla="*/ 3668 w 13078"/>
              <a:gd name="T61" fmla="*/ 7880 h 9735"/>
              <a:gd name="T62" fmla="*/ 5940 w 13078"/>
              <a:gd name="T63" fmla="*/ 7880 h 9735"/>
              <a:gd name="T64" fmla="*/ 6509 w 13078"/>
              <a:gd name="T65" fmla="*/ 3229 h 9735"/>
              <a:gd name="T66" fmla="*/ 4310 w 13078"/>
              <a:gd name="T67" fmla="*/ 3229 h 9735"/>
              <a:gd name="T68" fmla="*/ 9732 w 13078"/>
              <a:gd name="T69" fmla="*/ 3229 h 9735"/>
              <a:gd name="T70" fmla="*/ 10300 w 13078"/>
              <a:gd name="T71" fmla="*/ 7880 h 9735"/>
              <a:gd name="T72" fmla="*/ 12572 w 13078"/>
              <a:gd name="T73" fmla="*/ 7880 h 9735"/>
              <a:gd name="T74" fmla="*/ 12893 w 13078"/>
              <a:gd name="T75" fmla="*/ 6816 h 9735"/>
              <a:gd name="T76" fmla="*/ 12399 w 13078"/>
              <a:gd name="T77" fmla="*/ 6816 h 9735"/>
              <a:gd name="T78" fmla="*/ 11930 w 13078"/>
              <a:gd name="T79" fmla="*/ 3229 h 9735"/>
              <a:gd name="T80" fmla="*/ 9732 w 13078"/>
              <a:gd name="T81" fmla="*/ 3229 h 9735"/>
              <a:gd name="T82" fmla="*/ 2853 w 13078"/>
              <a:gd name="T83" fmla="*/ 1992 h 9735"/>
              <a:gd name="T84" fmla="*/ 3038 w 13078"/>
              <a:gd name="T85" fmla="*/ 1163 h 9735"/>
              <a:gd name="T86" fmla="*/ 2643 w 13078"/>
              <a:gd name="T87" fmla="*/ 1163 h 9735"/>
              <a:gd name="T88" fmla="*/ 2347 w 13078"/>
              <a:gd name="T89" fmla="*/ 74 h 9735"/>
              <a:gd name="T90" fmla="*/ 99 w 13078"/>
              <a:gd name="T91" fmla="*/ 74 h 9735"/>
              <a:gd name="T92" fmla="*/ 593 w 13078"/>
              <a:gd name="T93" fmla="*/ 1992 h 9735"/>
              <a:gd name="T94" fmla="*/ 2853 w 13078"/>
              <a:gd name="T95" fmla="*/ 1992 h 9735"/>
              <a:gd name="T96" fmla="*/ 9954 w 13078"/>
              <a:gd name="T97" fmla="*/ 235 h 9735"/>
              <a:gd name="T98" fmla="*/ 9954 w 13078"/>
              <a:gd name="T99" fmla="*/ 1262 h 9735"/>
              <a:gd name="T100" fmla="*/ 11794 w 13078"/>
              <a:gd name="T101" fmla="*/ 1262 h 9735"/>
              <a:gd name="T102" fmla="*/ 12177 w 13078"/>
              <a:gd name="T103" fmla="*/ 235 h 9735"/>
              <a:gd name="T104" fmla="*/ 9954 w 13078"/>
              <a:gd name="T105" fmla="*/ 235 h 9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78" h="9735">
                <a:moveTo>
                  <a:pt x="6928" y="0"/>
                </a:moveTo>
                <a:lnTo>
                  <a:pt x="6928" y="1472"/>
                </a:lnTo>
                <a:lnTo>
                  <a:pt x="3508" y="1472"/>
                </a:lnTo>
                <a:lnTo>
                  <a:pt x="3508" y="2660"/>
                </a:lnTo>
                <a:lnTo>
                  <a:pt x="6928" y="2660"/>
                </a:lnTo>
                <a:lnTo>
                  <a:pt x="6928" y="8214"/>
                </a:lnTo>
                <a:lnTo>
                  <a:pt x="9312" y="8214"/>
                </a:lnTo>
                <a:lnTo>
                  <a:pt x="9312" y="2660"/>
                </a:lnTo>
                <a:lnTo>
                  <a:pt x="12733" y="2660"/>
                </a:lnTo>
                <a:lnTo>
                  <a:pt x="12733" y="1472"/>
                </a:lnTo>
                <a:lnTo>
                  <a:pt x="9312" y="1472"/>
                </a:lnTo>
                <a:lnTo>
                  <a:pt x="9312" y="0"/>
                </a:lnTo>
                <a:lnTo>
                  <a:pt x="6928" y="0"/>
                </a:lnTo>
                <a:close/>
                <a:moveTo>
                  <a:pt x="3014" y="9735"/>
                </a:moveTo>
                <a:lnTo>
                  <a:pt x="3014" y="2239"/>
                </a:lnTo>
                <a:lnTo>
                  <a:pt x="0" y="2239"/>
                </a:lnTo>
                <a:lnTo>
                  <a:pt x="0" y="3501"/>
                </a:lnTo>
                <a:lnTo>
                  <a:pt x="704" y="3501"/>
                </a:lnTo>
                <a:lnTo>
                  <a:pt x="704" y="8511"/>
                </a:lnTo>
                <a:lnTo>
                  <a:pt x="0" y="8511"/>
                </a:lnTo>
                <a:lnTo>
                  <a:pt x="0" y="9735"/>
                </a:lnTo>
                <a:lnTo>
                  <a:pt x="3014" y="9735"/>
                </a:lnTo>
                <a:close/>
                <a:moveTo>
                  <a:pt x="12276" y="9735"/>
                </a:moveTo>
                <a:lnTo>
                  <a:pt x="13078" y="8511"/>
                </a:lnTo>
                <a:lnTo>
                  <a:pt x="3051" y="8511"/>
                </a:lnTo>
                <a:lnTo>
                  <a:pt x="3841" y="9735"/>
                </a:lnTo>
                <a:lnTo>
                  <a:pt x="12276" y="9735"/>
                </a:lnTo>
                <a:close/>
                <a:moveTo>
                  <a:pt x="4310" y="3229"/>
                </a:moveTo>
                <a:lnTo>
                  <a:pt x="3829" y="6816"/>
                </a:lnTo>
                <a:lnTo>
                  <a:pt x="3347" y="6816"/>
                </a:lnTo>
                <a:lnTo>
                  <a:pt x="3668" y="7880"/>
                </a:lnTo>
                <a:lnTo>
                  <a:pt x="5940" y="7880"/>
                </a:lnTo>
                <a:lnTo>
                  <a:pt x="6509" y="3229"/>
                </a:lnTo>
                <a:lnTo>
                  <a:pt x="4310" y="3229"/>
                </a:lnTo>
                <a:close/>
                <a:moveTo>
                  <a:pt x="9732" y="3229"/>
                </a:moveTo>
                <a:lnTo>
                  <a:pt x="10300" y="7880"/>
                </a:lnTo>
                <a:lnTo>
                  <a:pt x="12572" y="7880"/>
                </a:lnTo>
                <a:lnTo>
                  <a:pt x="12893" y="6816"/>
                </a:lnTo>
                <a:lnTo>
                  <a:pt x="12399" y="6816"/>
                </a:lnTo>
                <a:lnTo>
                  <a:pt x="11930" y="3229"/>
                </a:lnTo>
                <a:lnTo>
                  <a:pt x="9732" y="3229"/>
                </a:lnTo>
                <a:close/>
                <a:moveTo>
                  <a:pt x="2853" y="1992"/>
                </a:moveTo>
                <a:lnTo>
                  <a:pt x="3038" y="1163"/>
                </a:lnTo>
                <a:lnTo>
                  <a:pt x="2643" y="1163"/>
                </a:lnTo>
                <a:lnTo>
                  <a:pt x="2347" y="74"/>
                </a:lnTo>
                <a:lnTo>
                  <a:pt x="99" y="74"/>
                </a:lnTo>
                <a:lnTo>
                  <a:pt x="593" y="1992"/>
                </a:lnTo>
                <a:lnTo>
                  <a:pt x="2853" y="1992"/>
                </a:lnTo>
                <a:close/>
                <a:moveTo>
                  <a:pt x="9954" y="235"/>
                </a:moveTo>
                <a:lnTo>
                  <a:pt x="9954" y="1262"/>
                </a:lnTo>
                <a:lnTo>
                  <a:pt x="11794" y="1262"/>
                </a:lnTo>
                <a:lnTo>
                  <a:pt x="12177" y="235"/>
                </a:lnTo>
                <a:lnTo>
                  <a:pt x="9954" y="235"/>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solidFill>
                <a:srgbClr val="294A5A"/>
              </a:solidFill>
            </a:endParaRPr>
          </a:p>
        </p:txBody>
      </p:sp>
      <p:sp>
        <p:nvSpPr>
          <p:cNvPr id="49" name="Freeform 30"/>
          <p:cNvSpPr>
            <a:spLocks noEditPoints="1"/>
          </p:cNvSpPr>
          <p:nvPr/>
        </p:nvSpPr>
        <p:spPr bwMode="auto">
          <a:xfrm>
            <a:off x="191065593" y="119141875"/>
            <a:ext cx="20448587" cy="15552738"/>
          </a:xfrm>
          <a:custGeom>
            <a:avLst/>
            <a:gdLst>
              <a:gd name="T0" fmla="*/ 2297 w 12881"/>
              <a:gd name="T1" fmla="*/ 8572 h 9797"/>
              <a:gd name="T2" fmla="*/ 2297 w 12881"/>
              <a:gd name="T3" fmla="*/ 5913 h 9797"/>
              <a:gd name="T4" fmla="*/ 4100 w 12881"/>
              <a:gd name="T5" fmla="*/ 5913 h 9797"/>
              <a:gd name="T6" fmla="*/ 4100 w 12881"/>
              <a:gd name="T7" fmla="*/ 9772 h 9797"/>
              <a:gd name="T8" fmla="*/ 6397 w 12881"/>
              <a:gd name="T9" fmla="*/ 9772 h 9797"/>
              <a:gd name="T10" fmla="*/ 6397 w 12881"/>
              <a:gd name="T11" fmla="*/ 866 h 9797"/>
              <a:gd name="T12" fmla="*/ 2952 w 12881"/>
              <a:gd name="T13" fmla="*/ 866 h 9797"/>
              <a:gd name="T14" fmla="*/ 3322 w 12881"/>
              <a:gd name="T15" fmla="*/ 12 h 9797"/>
              <a:gd name="T16" fmla="*/ 926 w 12881"/>
              <a:gd name="T17" fmla="*/ 12 h 9797"/>
              <a:gd name="T18" fmla="*/ 568 w 12881"/>
              <a:gd name="T19" fmla="*/ 866 h 9797"/>
              <a:gd name="T20" fmla="*/ 0 w 12881"/>
              <a:gd name="T21" fmla="*/ 866 h 9797"/>
              <a:gd name="T22" fmla="*/ 0 w 12881"/>
              <a:gd name="T23" fmla="*/ 9772 h 9797"/>
              <a:gd name="T24" fmla="*/ 3421 w 12881"/>
              <a:gd name="T25" fmla="*/ 9772 h 9797"/>
              <a:gd name="T26" fmla="*/ 4100 w 12881"/>
              <a:gd name="T27" fmla="*/ 8572 h 9797"/>
              <a:gd name="T28" fmla="*/ 2297 w 12881"/>
              <a:gd name="T29" fmla="*/ 8572 h 9797"/>
              <a:gd name="T30" fmla="*/ 8719 w 12881"/>
              <a:gd name="T31" fmla="*/ 3129 h 9797"/>
              <a:gd name="T32" fmla="*/ 9250 w 12881"/>
              <a:gd name="T33" fmla="*/ 2066 h 9797"/>
              <a:gd name="T34" fmla="*/ 10584 w 12881"/>
              <a:gd name="T35" fmla="*/ 2066 h 9797"/>
              <a:gd name="T36" fmla="*/ 10584 w 12881"/>
              <a:gd name="T37" fmla="*/ 8597 h 9797"/>
              <a:gd name="T38" fmla="*/ 8966 w 12881"/>
              <a:gd name="T39" fmla="*/ 8597 h 9797"/>
              <a:gd name="T40" fmla="*/ 9534 w 12881"/>
              <a:gd name="T41" fmla="*/ 9797 h 9797"/>
              <a:gd name="T42" fmla="*/ 12881 w 12881"/>
              <a:gd name="T43" fmla="*/ 9797 h 9797"/>
              <a:gd name="T44" fmla="*/ 12881 w 12881"/>
              <a:gd name="T45" fmla="*/ 680 h 9797"/>
              <a:gd name="T46" fmla="*/ 9942 w 12881"/>
              <a:gd name="T47" fmla="*/ 680 h 9797"/>
              <a:gd name="T48" fmla="*/ 10287 w 12881"/>
              <a:gd name="T49" fmla="*/ 0 h 9797"/>
              <a:gd name="T50" fmla="*/ 7867 w 12881"/>
              <a:gd name="T51" fmla="*/ 0 h 9797"/>
              <a:gd name="T52" fmla="*/ 6854 w 12881"/>
              <a:gd name="T53" fmla="*/ 2016 h 9797"/>
              <a:gd name="T54" fmla="*/ 6410 w 12881"/>
              <a:gd name="T55" fmla="*/ 2016 h 9797"/>
              <a:gd name="T56" fmla="*/ 6644 w 12881"/>
              <a:gd name="T57" fmla="*/ 3129 h 9797"/>
              <a:gd name="T58" fmla="*/ 8719 w 12881"/>
              <a:gd name="T59" fmla="*/ 3129 h 9797"/>
              <a:gd name="T60" fmla="*/ 10028 w 12881"/>
              <a:gd name="T61" fmla="*/ 7818 h 9797"/>
              <a:gd name="T62" fmla="*/ 10374 w 12881"/>
              <a:gd name="T63" fmla="*/ 6729 h 9797"/>
              <a:gd name="T64" fmla="*/ 9905 w 12881"/>
              <a:gd name="T65" fmla="*/ 6729 h 9797"/>
              <a:gd name="T66" fmla="*/ 9015 w 12881"/>
              <a:gd name="T67" fmla="*/ 3748 h 9797"/>
              <a:gd name="T68" fmla="*/ 6904 w 12881"/>
              <a:gd name="T69" fmla="*/ 3748 h 9797"/>
              <a:gd name="T70" fmla="*/ 8102 w 12881"/>
              <a:gd name="T71" fmla="*/ 7818 h 9797"/>
              <a:gd name="T72" fmla="*/ 10028 w 12881"/>
              <a:gd name="T73" fmla="*/ 7818 h 9797"/>
              <a:gd name="T74" fmla="*/ 2297 w 12881"/>
              <a:gd name="T75" fmla="*/ 2053 h 9797"/>
              <a:gd name="T76" fmla="*/ 4100 w 12881"/>
              <a:gd name="T77" fmla="*/ 2053 h 9797"/>
              <a:gd name="T78" fmla="*/ 4100 w 12881"/>
              <a:gd name="T79" fmla="*/ 4725 h 9797"/>
              <a:gd name="T80" fmla="*/ 2297 w 12881"/>
              <a:gd name="T81" fmla="*/ 4725 h 9797"/>
              <a:gd name="T82" fmla="*/ 2297 w 12881"/>
              <a:gd name="T83" fmla="*/ 2053 h 9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81" h="9797">
                <a:moveTo>
                  <a:pt x="2297" y="8572"/>
                </a:moveTo>
                <a:lnTo>
                  <a:pt x="2297" y="5913"/>
                </a:lnTo>
                <a:lnTo>
                  <a:pt x="4100" y="5913"/>
                </a:lnTo>
                <a:lnTo>
                  <a:pt x="4100" y="9772"/>
                </a:lnTo>
                <a:lnTo>
                  <a:pt x="6397" y="9772"/>
                </a:lnTo>
                <a:lnTo>
                  <a:pt x="6397" y="866"/>
                </a:lnTo>
                <a:lnTo>
                  <a:pt x="2952" y="866"/>
                </a:lnTo>
                <a:lnTo>
                  <a:pt x="3322" y="12"/>
                </a:lnTo>
                <a:lnTo>
                  <a:pt x="926" y="12"/>
                </a:lnTo>
                <a:lnTo>
                  <a:pt x="568" y="866"/>
                </a:lnTo>
                <a:lnTo>
                  <a:pt x="0" y="866"/>
                </a:lnTo>
                <a:lnTo>
                  <a:pt x="0" y="9772"/>
                </a:lnTo>
                <a:lnTo>
                  <a:pt x="3421" y="9772"/>
                </a:lnTo>
                <a:lnTo>
                  <a:pt x="4100" y="8572"/>
                </a:lnTo>
                <a:lnTo>
                  <a:pt x="2297" y="8572"/>
                </a:lnTo>
                <a:close/>
                <a:moveTo>
                  <a:pt x="8719" y="3129"/>
                </a:moveTo>
                <a:lnTo>
                  <a:pt x="9250" y="2066"/>
                </a:lnTo>
                <a:lnTo>
                  <a:pt x="10584" y="2066"/>
                </a:lnTo>
                <a:lnTo>
                  <a:pt x="10584" y="8597"/>
                </a:lnTo>
                <a:lnTo>
                  <a:pt x="8966" y="8597"/>
                </a:lnTo>
                <a:lnTo>
                  <a:pt x="9534" y="9797"/>
                </a:lnTo>
                <a:lnTo>
                  <a:pt x="12881" y="9797"/>
                </a:lnTo>
                <a:lnTo>
                  <a:pt x="12881" y="680"/>
                </a:lnTo>
                <a:lnTo>
                  <a:pt x="9942" y="680"/>
                </a:lnTo>
                <a:lnTo>
                  <a:pt x="10287" y="0"/>
                </a:lnTo>
                <a:lnTo>
                  <a:pt x="7867" y="0"/>
                </a:lnTo>
                <a:lnTo>
                  <a:pt x="6854" y="2016"/>
                </a:lnTo>
                <a:lnTo>
                  <a:pt x="6410" y="2016"/>
                </a:lnTo>
                <a:lnTo>
                  <a:pt x="6644" y="3129"/>
                </a:lnTo>
                <a:lnTo>
                  <a:pt x="8719" y="3129"/>
                </a:lnTo>
                <a:close/>
                <a:moveTo>
                  <a:pt x="10028" y="7818"/>
                </a:moveTo>
                <a:lnTo>
                  <a:pt x="10374" y="6729"/>
                </a:lnTo>
                <a:lnTo>
                  <a:pt x="9905" y="6729"/>
                </a:lnTo>
                <a:lnTo>
                  <a:pt x="9015" y="3748"/>
                </a:lnTo>
                <a:lnTo>
                  <a:pt x="6904" y="3748"/>
                </a:lnTo>
                <a:lnTo>
                  <a:pt x="8102" y="7818"/>
                </a:lnTo>
                <a:lnTo>
                  <a:pt x="10028" y="7818"/>
                </a:lnTo>
                <a:close/>
                <a:moveTo>
                  <a:pt x="2297" y="2053"/>
                </a:moveTo>
                <a:lnTo>
                  <a:pt x="4100" y="2053"/>
                </a:lnTo>
                <a:lnTo>
                  <a:pt x="4100" y="4725"/>
                </a:lnTo>
                <a:lnTo>
                  <a:pt x="2297" y="4725"/>
                </a:lnTo>
                <a:lnTo>
                  <a:pt x="2297" y="2053"/>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solidFill>
                <a:srgbClr val="294A5A"/>
              </a:solidFill>
            </a:endParaRPr>
          </a:p>
        </p:txBody>
      </p:sp>
      <p:sp>
        <p:nvSpPr>
          <p:cNvPr id="50" name="Freeform 31"/>
          <p:cNvSpPr>
            <a:spLocks noEditPoints="1"/>
          </p:cNvSpPr>
          <p:nvPr/>
        </p:nvSpPr>
        <p:spPr bwMode="auto">
          <a:xfrm>
            <a:off x="212749255" y="119179975"/>
            <a:ext cx="20937537" cy="15592425"/>
          </a:xfrm>
          <a:custGeom>
            <a:avLst/>
            <a:gdLst>
              <a:gd name="T0" fmla="*/ 13189 w 13189"/>
              <a:gd name="T1" fmla="*/ 2289 h 9822"/>
              <a:gd name="T2" fmla="*/ 10213 w 13189"/>
              <a:gd name="T3" fmla="*/ 0 h 9822"/>
              <a:gd name="T4" fmla="*/ 4952 w 13189"/>
              <a:gd name="T5" fmla="*/ 1052 h 9822"/>
              <a:gd name="T6" fmla="*/ 7928 w 13189"/>
              <a:gd name="T7" fmla="*/ 3625 h 9822"/>
              <a:gd name="T8" fmla="*/ 10423 w 13189"/>
              <a:gd name="T9" fmla="*/ 4812 h 9822"/>
              <a:gd name="T10" fmla="*/ 10040 w 13189"/>
              <a:gd name="T11" fmla="*/ 5419 h 9822"/>
              <a:gd name="T12" fmla="*/ 9497 w 13189"/>
              <a:gd name="T13" fmla="*/ 6037 h 9822"/>
              <a:gd name="T14" fmla="*/ 8879 w 13189"/>
              <a:gd name="T15" fmla="*/ 6284 h 9822"/>
              <a:gd name="T16" fmla="*/ 8360 w 13189"/>
              <a:gd name="T17" fmla="*/ 5814 h 9822"/>
              <a:gd name="T18" fmla="*/ 7941 w 13189"/>
              <a:gd name="T19" fmla="*/ 5320 h 9822"/>
              <a:gd name="T20" fmla="*/ 5742 w 13189"/>
              <a:gd name="T21" fmla="*/ 5468 h 9822"/>
              <a:gd name="T22" fmla="*/ 6360 w 13189"/>
              <a:gd name="T23" fmla="*/ 6371 h 9822"/>
              <a:gd name="T24" fmla="*/ 7175 w 13189"/>
              <a:gd name="T25" fmla="*/ 7200 h 9822"/>
              <a:gd name="T26" fmla="*/ 6965 w 13189"/>
              <a:gd name="T27" fmla="*/ 7695 h 9822"/>
              <a:gd name="T28" fmla="*/ 6125 w 13189"/>
              <a:gd name="T29" fmla="*/ 8004 h 9822"/>
              <a:gd name="T30" fmla="*/ 5211 w 13189"/>
              <a:gd name="T31" fmla="*/ 8239 h 9822"/>
              <a:gd name="T32" fmla="*/ 5755 w 13189"/>
              <a:gd name="T33" fmla="*/ 9699 h 9822"/>
              <a:gd name="T34" fmla="*/ 6545 w 13189"/>
              <a:gd name="T35" fmla="*/ 9525 h 9822"/>
              <a:gd name="T36" fmla="*/ 7298 w 13189"/>
              <a:gd name="T37" fmla="*/ 9315 h 9822"/>
              <a:gd name="T38" fmla="*/ 8015 w 13189"/>
              <a:gd name="T39" fmla="*/ 9068 h 9822"/>
              <a:gd name="T40" fmla="*/ 8706 w 13189"/>
              <a:gd name="T41" fmla="*/ 8771 h 9822"/>
              <a:gd name="T42" fmla="*/ 9361 w 13189"/>
              <a:gd name="T43" fmla="*/ 8660 h 9822"/>
              <a:gd name="T44" fmla="*/ 10040 w 13189"/>
              <a:gd name="T45" fmla="*/ 8969 h 9822"/>
              <a:gd name="T46" fmla="*/ 10756 w 13189"/>
              <a:gd name="T47" fmla="*/ 9241 h 9822"/>
              <a:gd name="T48" fmla="*/ 11510 w 13189"/>
              <a:gd name="T49" fmla="*/ 9464 h 9822"/>
              <a:gd name="T50" fmla="*/ 12300 w 13189"/>
              <a:gd name="T51" fmla="*/ 9649 h 9822"/>
              <a:gd name="T52" fmla="*/ 13127 w 13189"/>
              <a:gd name="T53" fmla="*/ 9785 h 9822"/>
              <a:gd name="T54" fmla="*/ 12498 w 13189"/>
              <a:gd name="T55" fmla="*/ 8091 h 9822"/>
              <a:gd name="T56" fmla="*/ 11596 w 13189"/>
              <a:gd name="T57" fmla="*/ 7806 h 9822"/>
              <a:gd name="T58" fmla="*/ 10769 w 13189"/>
              <a:gd name="T59" fmla="*/ 7447 h 9822"/>
              <a:gd name="T60" fmla="*/ 11448 w 13189"/>
              <a:gd name="T61" fmla="*/ 6804 h 9822"/>
              <a:gd name="T62" fmla="*/ 12028 w 13189"/>
              <a:gd name="T63" fmla="*/ 6124 h 9822"/>
              <a:gd name="T64" fmla="*/ 12485 w 13189"/>
              <a:gd name="T65" fmla="*/ 5394 h 9822"/>
              <a:gd name="T66" fmla="*/ 12843 w 13189"/>
              <a:gd name="T67" fmla="*/ 4652 h 9822"/>
              <a:gd name="T68" fmla="*/ 13078 w 13189"/>
              <a:gd name="T69" fmla="*/ 3885 h 9822"/>
              <a:gd name="T70" fmla="*/ 3569 w 13189"/>
              <a:gd name="T71" fmla="*/ 1114 h 9822"/>
              <a:gd name="T72" fmla="*/ 1161 w 13189"/>
              <a:gd name="T73" fmla="*/ 1114 h 9822"/>
              <a:gd name="T74" fmla="*/ 1161 w 13189"/>
              <a:gd name="T75" fmla="*/ 2351 h 9822"/>
              <a:gd name="T76" fmla="*/ 0 w 13189"/>
              <a:gd name="T77" fmla="*/ 6371 h 9822"/>
              <a:gd name="T78" fmla="*/ 321 w 13189"/>
              <a:gd name="T79" fmla="*/ 8672 h 9822"/>
              <a:gd name="T80" fmla="*/ 3569 w 13189"/>
              <a:gd name="T81" fmla="*/ 5555 h 9822"/>
              <a:gd name="T82" fmla="*/ 3569 w 13189"/>
              <a:gd name="T83" fmla="*/ 4169 h 9822"/>
              <a:gd name="T84" fmla="*/ 4631 w 13189"/>
              <a:gd name="T85" fmla="*/ 1114 h 9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89" h="9822">
                <a:moveTo>
                  <a:pt x="10213" y="3625"/>
                </a:moveTo>
                <a:lnTo>
                  <a:pt x="10213" y="2289"/>
                </a:lnTo>
                <a:lnTo>
                  <a:pt x="13189" y="2289"/>
                </a:lnTo>
                <a:lnTo>
                  <a:pt x="13189" y="1052"/>
                </a:lnTo>
                <a:lnTo>
                  <a:pt x="10213" y="1052"/>
                </a:lnTo>
                <a:lnTo>
                  <a:pt x="10213" y="0"/>
                </a:lnTo>
                <a:lnTo>
                  <a:pt x="7928" y="0"/>
                </a:lnTo>
                <a:lnTo>
                  <a:pt x="7928" y="1052"/>
                </a:lnTo>
                <a:lnTo>
                  <a:pt x="4952" y="1052"/>
                </a:lnTo>
                <a:lnTo>
                  <a:pt x="4952" y="2289"/>
                </a:lnTo>
                <a:lnTo>
                  <a:pt x="7928" y="2289"/>
                </a:lnTo>
                <a:lnTo>
                  <a:pt x="7928" y="3625"/>
                </a:lnTo>
                <a:lnTo>
                  <a:pt x="5261" y="3625"/>
                </a:lnTo>
                <a:lnTo>
                  <a:pt x="5261" y="4812"/>
                </a:lnTo>
                <a:lnTo>
                  <a:pt x="10423" y="4812"/>
                </a:lnTo>
                <a:lnTo>
                  <a:pt x="10312" y="5023"/>
                </a:lnTo>
                <a:lnTo>
                  <a:pt x="10188" y="5221"/>
                </a:lnTo>
                <a:lnTo>
                  <a:pt x="10040" y="5419"/>
                </a:lnTo>
                <a:lnTo>
                  <a:pt x="9867" y="5629"/>
                </a:lnTo>
                <a:lnTo>
                  <a:pt x="9694" y="5827"/>
                </a:lnTo>
                <a:lnTo>
                  <a:pt x="9497" y="6037"/>
                </a:lnTo>
                <a:lnTo>
                  <a:pt x="9299" y="6235"/>
                </a:lnTo>
                <a:lnTo>
                  <a:pt x="9077" y="6433"/>
                </a:lnTo>
                <a:lnTo>
                  <a:pt x="8879" y="6284"/>
                </a:lnTo>
                <a:lnTo>
                  <a:pt x="8694" y="6124"/>
                </a:lnTo>
                <a:lnTo>
                  <a:pt x="8521" y="5975"/>
                </a:lnTo>
                <a:lnTo>
                  <a:pt x="8360" y="5814"/>
                </a:lnTo>
                <a:lnTo>
                  <a:pt x="8212" y="5654"/>
                </a:lnTo>
                <a:lnTo>
                  <a:pt x="8076" y="5493"/>
                </a:lnTo>
                <a:lnTo>
                  <a:pt x="7941" y="5320"/>
                </a:lnTo>
                <a:lnTo>
                  <a:pt x="7829" y="5159"/>
                </a:lnTo>
                <a:lnTo>
                  <a:pt x="5569" y="5159"/>
                </a:lnTo>
                <a:lnTo>
                  <a:pt x="5742" y="5468"/>
                </a:lnTo>
                <a:lnTo>
                  <a:pt x="5928" y="5777"/>
                </a:lnTo>
                <a:lnTo>
                  <a:pt x="6125" y="6074"/>
                </a:lnTo>
                <a:lnTo>
                  <a:pt x="6360" y="6371"/>
                </a:lnTo>
                <a:lnTo>
                  <a:pt x="6619" y="6656"/>
                </a:lnTo>
                <a:lnTo>
                  <a:pt x="6891" y="6928"/>
                </a:lnTo>
                <a:lnTo>
                  <a:pt x="7175" y="7200"/>
                </a:lnTo>
                <a:lnTo>
                  <a:pt x="7484" y="7460"/>
                </a:lnTo>
                <a:lnTo>
                  <a:pt x="7224" y="7583"/>
                </a:lnTo>
                <a:lnTo>
                  <a:pt x="6965" y="7695"/>
                </a:lnTo>
                <a:lnTo>
                  <a:pt x="6693" y="7806"/>
                </a:lnTo>
                <a:lnTo>
                  <a:pt x="6409" y="7905"/>
                </a:lnTo>
                <a:lnTo>
                  <a:pt x="6125" y="8004"/>
                </a:lnTo>
                <a:lnTo>
                  <a:pt x="5829" y="8091"/>
                </a:lnTo>
                <a:lnTo>
                  <a:pt x="5520" y="8165"/>
                </a:lnTo>
                <a:lnTo>
                  <a:pt x="5211" y="8239"/>
                </a:lnTo>
                <a:lnTo>
                  <a:pt x="5211" y="9785"/>
                </a:lnTo>
                <a:lnTo>
                  <a:pt x="5483" y="9748"/>
                </a:lnTo>
                <a:lnTo>
                  <a:pt x="5755" y="9699"/>
                </a:lnTo>
                <a:lnTo>
                  <a:pt x="6026" y="9649"/>
                </a:lnTo>
                <a:lnTo>
                  <a:pt x="6286" y="9587"/>
                </a:lnTo>
                <a:lnTo>
                  <a:pt x="6545" y="9525"/>
                </a:lnTo>
                <a:lnTo>
                  <a:pt x="6804" y="9464"/>
                </a:lnTo>
                <a:lnTo>
                  <a:pt x="7051" y="9389"/>
                </a:lnTo>
                <a:lnTo>
                  <a:pt x="7298" y="9315"/>
                </a:lnTo>
                <a:lnTo>
                  <a:pt x="7545" y="9241"/>
                </a:lnTo>
                <a:lnTo>
                  <a:pt x="7780" y="9154"/>
                </a:lnTo>
                <a:lnTo>
                  <a:pt x="8015" y="9068"/>
                </a:lnTo>
                <a:lnTo>
                  <a:pt x="8249" y="8969"/>
                </a:lnTo>
                <a:lnTo>
                  <a:pt x="8484" y="8870"/>
                </a:lnTo>
                <a:lnTo>
                  <a:pt x="8706" y="8771"/>
                </a:lnTo>
                <a:lnTo>
                  <a:pt x="8929" y="8660"/>
                </a:lnTo>
                <a:lnTo>
                  <a:pt x="9138" y="8548"/>
                </a:lnTo>
                <a:lnTo>
                  <a:pt x="9361" y="8660"/>
                </a:lnTo>
                <a:lnTo>
                  <a:pt x="9583" y="8771"/>
                </a:lnTo>
                <a:lnTo>
                  <a:pt x="9805" y="8870"/>
                </a:lnTo>
                <a:lnTo>
                  <a:pt x="10040" y="8969"/>
                </a:lnTo>
                <a:lnTo>
                  <a:pt x="10275" y="9068"/>
                </a:lnTo>
                <a:lnTo>
                  <a:pt x="10509" y="9154"/>
                </a:lnTo>
                <a:lnTo>
                  <a:pt x="10756" y="9241"/>
                </a:lnTo>
                <a:lnTo>
                  <a:pt x="11003" y="9315"/>
                </a:lnTo>
                <a:lnTo>
                  <a:pt x="11250" y="9389"/>
                </a:lnTo>
                <a:lnTo>
                  <a:pt x="11510" y="9464"/>
                </a:lnTo>
                <a:lnTo>
                  <a:pt x="11769" y="9525"/>
                </a:lnTo>
                <a:lnTo>
                  <a:pt x="12028" y="9587"/>
                </a:lnTo>
                <a:lnTo>
                  <a:pt x="12300" y="9649"/>
                </a:lnTo>
                <a:lnTo>
                  <a:pt x="12572" y="9699"/>
                </a:lnTo>
                <a:lnTo>
                  <a:pt x="12843" y="9748"/>
                </a:lnTo>
                <a:lnTo>
                  <a:pt x="13127" y="9785"/>
                </a:lnTo>
                <a:lnTo>
                  <a:pt x="13127" y="8239"/>
                </a:lnTo>
                <a:lnTo>
                  <a:pt x="12806" y="8165"/>
                </a:lnTo>
                <a:lnTo>
                  <a:pt x="12498" y="8091"/>
                </a:lnTo>
                <a:lnTo>
                  <a:pt x="12189" y="8004"/>
                </a:lnTo>
                <a:lnTo>
                  <a:pt x="11892" y="7905"/>
                </a:lnTo>
                <a:lnTo>
                  <a:pt x="11596" y="7806"/>
                </a:lnTo>
                <a:lnTo>
                  <a:pt x="11312" y="7695"/>
                </a:lnTo>
                <a:lnTo>
                  <a:pt x="11040" y="7571"/>
                </a:lnTo>
                <a:lnTo>
                  <a:pt x="10769" y="7447"/>
                </a:lnTo>
                <a:lnTo>
                  <a:pt x="11003" y="7237"/>
                </a:lnTo>
                <a:lnTo>
                  <a:pt x="11238" y="7027"/>
                </a:lnTo>
                <a:lnTo>
                  <a:pt x="11448" y="6804"/>
                </a:lnTo>
                <a:lnTo>
                  <a:pt x="11645" y="6581"/>
                </a:lnTo>
                <a:lnTo>
                  <a:pt x="11843" y="6359"/>
                </a:lnTo>
                <a:lnTo>
                  <a:pt x="12028" y="6124"/>
                </a:lnTo>
                <a:lnTo>
                  <a:pt x="12189" y="5889"/>
                </a:lnTo>
                <a:lnTo>
                  <a:pt x="12349" y="5641"/>
                </a:lnTo>
                <a:lnTo>
                  <a:pt x="12485" y="5394"/>
                </a:lnTo>
                <a:lnTo>
                  <a:pt x="12621" y="5146"/>
                </a:lnTo>
                <a:lnTo>
                  <a:pt x="12732" y="4899"/>
                </a:lnTo>
                <a:lnTo>
                  <a:pt x="12843" y="4652"/>
                </a:lnTo>
                <a:lnTo>
                  <a:pt x="12930" y="4392"/>
                </a:lnTo>
                <a:lnTo>
                  <a:pt x="13004" y="4144"/>
                </a:lnTo>
                <a:lnTo>
                  <a:pt x="13078" y="3885"/>
                </a:lnTo>
                <a:lnTo>
                  <a:pt x="13127" y="3625"/>
                </a:lnTo>
                <a:lnTo>
                  <a:pt x="10213" y="3625"/>
                </a:lnTo>
                <a:close/>
                <a:moveTo>
                  <a:pt x="3569" y="1114"/>
                </a:moveTo>
                <a:lnTo>
                  <a:pt x="3569" y="0"/>
                </a:lnTo>
                <a:lnTo>
                  <a:pt x="1161" y="0"/>
                </a:lnTo>
                <a:lnTo>
                  <a:pt x="1161" y="1114"/>
                </a:lnTo>
                <a:lnTo>
                  <a:pt x="0" y="1114"/>
                </a:lnTo>
                <a:lnTo>
                  <a:pt x="0" y="2351"/>
                </a:lnTo>
                <a:lnTo>
                  <a:pt x="1161" y="2351"/>
                </a:lnTo>
                <a:lnTo>
                  <a:pt x="1161" y="4713"/>
                </a:lnTo>
                <a:lnTo>
                  <a:pt x="0" y="4973"/>
                </a:lnTo>
                <a:lnTo>
                  <a:pt x="0" y="6371"/>
                </a:lnTo>
                <a:lnTo>
                  <a:pt x="1161" y="6099"/>
                </a:lnTo>
                <a:lnTo>
                  <a:pt x="1161" y="8672"/>
                </a:lnTo>
                <a:lnTo>
                  <a:pt x="321" y="8672"/>
                </a:lnTo>
                <a:lnTo>
                  <a:pt x="840" y="9822"/>
                </a:lnTo>
                <a:lnTo>
                  <a:pt x="3569" y="9822"/>
                </a:lnTo>
                <a:lnTo>
                  <a:pt x="3569" y="5555"/>
                </a:lnTo>
                <a:lnTo>
                  <a:pt x="4631" y="5307"/>
                </a:lnTo>
                <a:lnTo>
                  <a:pt x="4631" y="3922"/>
                </a:lnTo>
                <a:lnTo>
                  <a:pt x="3569" y="4169"/>
                </a:lnTo>
                <a:lnTo>
                  <a:pt x="3569" y="2351"/>
                </a:lnTo>
                <a:lnTo>
                  <a:pt x="4631" y="2351"/>
                </a:lnTo>
                <a:lnTo>
                  <a:pt x="4631" y="1114"/>
                </a:lnTo>
                <a:lnTo>
                  <a:pt x="3569" y="1114"/>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solidFill>
                <a:srgbClr val="294A5A"/>
              </a:solidFill>
            </a:endParaRPr>
          </a:p>
        </p:txBody>
      </p:sp>
      <p:sp>
        <p:nvSpPr>
          <p:cNvPr id="51" name="Freeform 32"/>
          <p:cNvSpPr>
            <a:spLocks noEditPoints="1"/>
          </p:cNvSpPr>
          <p:nvPr/>
        </p:nvSpPr>
        <p:spPr bwMode="auto">
          <a:xfrm>
            <a:off x="234745654" y="119141875"/>
            <a:ext cx="20859749" cy="15670213"/>
          </a:xfrm>
          <a:custGeom>
            <a:avLst/>
            <a:gdLst>
              <a:gd name="T0" fmla="*/ 5545 w 13140"/>
              <a:gd name="T1" fmla="*/ 0 h 9871"/>
              <a:gd name="T2" fmla="*/ 5545 w 13140"/>
              <a:gd name="T3" fmla="*/ 1224 h 9871"/>
              <a:gd name="T4" fmla="*/ 7052 w 13140"/>
              <a:gd name="T5" fmla="*/ 1224 h 9871"/>
              <a:gd name="T6" fmla="*/ 5878 w 13140"/>
              <a:gd name="T7" fmla="*/ 3896 h 9871"/>
              <a:gd name="T8" fmla="*/ 5878 w 13140"/>
              <a:gd name="T9" fmla="*/ 5121 h 9871"/>
              <a:gd name="T10" fmla="*/ 10312 w 13140"/>
              <a:gd name="T11" fmla="*/ 5121 h 9871"/>
              <a:gd name="T12" fmla="*/ 10312 w 13140"/>
              <a:gd name="T13" fmla="*/ 8708 h 9871"/>
              <a:gd name="T14" fmla="*/ 6162 w 13140"/>
              <a:gd name="T15" fmla="*/ 8708 h 9871"/>
              <a:gd name="T16" fmla="*/ 6669 w 13140"/>
              <a:gd name="T17" fmla="*/ 9871 h 9871"/>
              <a:gd name="T18" fmla="*/ 12955 w 13140"/>
              <a:gd name="T19" fmla="*/ 9871 h 9871"/>
              <a:gd name="T20" fmla="*/ 12955 w 13140"/>
              <a:gd name="T21" fmla="*/ 3896 h 9871"/>
              <a:gd name="T22" fmla="*/ 8879 w 13140"/>
              <a:gd name="T23" fmla="*/ 3896 h 9871"/>
              <a:gd name="T24" fmla="*/ 10003 w 13140"/>
              <a:gd name="T25" fmla="*/ 1224 h 9871"/>
              <a:gd name="T26" fmla="*/ 13140 w 13140"/>
              <a:gd name="T27" fmla="*/ 1224 h 9871"/>
              <a:gd name="T28" fmla="*/ 13140 w 13140"/>
              <a:gd name="T29" fmla="*/ 0 h 9871"/>
              <a:gd name="T30" fmla="*/ 5545 w 13140"/>
              <a:gd name="T31" fmla="*/ 0 h 9871"/>
              <a:gd name="T32" fmla="*/ 3890 w 13140"/>
              <a:gd name="T33" fmla="*/ 8535 h 9871"/>
              <a:gd name="T34" fmla="*/ 3890 w 13140"/>
              <a:gd name="T35" fmla="*/ 1459 h 9871"/>
              <a:gd name="T36" fmla="*/ 5137 w 13140"/>
              <a:gd name="T37" fmla="*/ 1459 h 9871"/>
              <a:gd name="T38" fmla="*/ 5137 w 13140"/>
              <a:gd name="T39" fmla="*/ 247 h 9871"/>
              <a:gd name="T40" fmla="*/ 0 w 13140"/>
              <a:gd name="T41" fmla="*/ 247 h 9871"/>
              <a:gd name="T42" fmla="*/ 0 w 13140"/>
              <a:gd name="T43" fmla="*/ 1459 h 9871"/>
              <a:gd name="T44" fmla="*/ 1247 w 13140"/>
              <a:gd name="T45" fmla="*/ 1459 h 9871"/>
              <a:gd name="T46" fmla="*/ 1247 w 13140"/>
              <a:gd name="T47" fmla="*/ 8535 h 9871"/>
              <a:gd name="T48" fmla="*/ 0 w 13140"/>
              <a:gd name="T49" fmla="*/ 8535 h 9871"/>
              <a:gd name="T50" fmla="*/ 0 w 13140"/>
              <a:gd name="T51" fmla="*/ 9760 h 9871"/>
              <a:gd name="T52" fmla="*/ 5137 w 13140"/>
              <a:gd name="T53" fmla="*/ 9760 h 9871"/>
              <a:gd name="T54" fmla="*/ 5137 w 13140"/>
              <a:gd name="T55" fmla="*/ 8535 h 9871"/>
              <a:gd name="T56" fmla="*/ 3890 w 13140"/>
              <a:gd name="T57" fmla="*/ 8535 h 9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40" h="9871">
                <a:moveTo>
                  <a:pt x="5545" y="0"/>
                </a:moveTo>
                <a:lnTo>
                  <a:pt x="5545" y="1224"/>
                </a:lnTo>
                <a:lnTo>
                  <a:pt x="7052" y="1224"/>
                </a:lnTo>
                <a:lnTo>
                  <a:pt x="5878" y="3896"/>
                </a:lnTo>
                <a:lnTo>
                  <a:pt x="5878" y="5121"/>
                </a:lnTo>
                <a:lnTo>
                  <a:pt x="10312" y="5121"/>
                </a:lnTo>
                <a:lnTo>
                  <a:pt x="10312" y="8708"/>
                </a:lnTo>
                <a:lnTo>
                  <a:pt x="6162" y="8708"/>
                </a:lnTo>
                <a:lnTo>
                  <a:pt x="6669" y="9871"/>
                </a:lnTo>
                <a:lnTo>
                  <a:pt x="12955" y="9871"/>
                </a:lnTo>
                <a:lnTo>
                  <a:pt x="12955" y="3896"/>
                </a:lnTo>
                <a:lnTo>
                  <a:pt x="8879" y="3896"/>
                </a:lnTo>
                <a:lnTo>
                  <a:pt x="10003" y="1224"/>
                </a:lnTo>
                <a:lnTo>
                  <a:pt x="13140" y="1224"/>
                </a:lnTo>
                <a:lnTo>
                  <a:pt x="13140" y="0"/>
                </a:lnTo>
                <a:lnTo>
                  <a:pt x="5545" y="0"/>
                </a:lnTo>
                <a:close/>
                <a:moveTo>
                  <a:pt x="3890" y="8535"/>
                </a:moveTo>
                <a:lnTo>
                  <a:pt x="3890" y="1459"/>
                </a:lnTo>
                <a:lnTo>
                  <a:pt x="5137" y="1459"/>
                </a:lnTo>
                <a:lnTo>
                  <a:pt x="5137" y="247"/>
                </a:lnTo>
                <a:lnTo>
                  <a:pt x="0" y="247"/>
                </a:lnTo>
                <a:lnTo>
                  <a:pt x="0" y="1459"/>
                </a:lnTo>
                <a:lnTo>
                  <a:pt x="1247" y="1459"/>
                </a:lnTo>
                <a:lnTo>
                  <a:pt x="1247" y="8535"/>
                </a:lnTo>
                <a:lnTo>
                  <a:pt x="0" y="8535"/>
                </a:lnTo>
                <a:lnTo>
                  <a:pt x="0" y="9760"/>
                </a:lnTo>
                <a:lnTo>
                  <a:pt x="5137" y="9760"/>
                </a:lnTo>
                <a:lnTo>
                  <a:pt x="5137" y="8535"/>
                </a:lnTo>
                <a:lnTo>
                  <a:pt x="3890" y="8535"/>
                </a:lnTo>
                <a:close/>
              </a:path>
            </a:pathLst>
          </a:custGeom>
          <a:solidFill>
            <a:srgbClr val="2B5063"/>
          </a:solidFill>
          <a:ln w="0">
            <a:solidFill>
              <a:srgbClr val="2B5063"/>
            </a:solidFill>
            <a:prstDash val="solid"/>
            <a:round/>
          </a:ln>
        </p:spPr>
        <p:txBody>
          <a:bodyPr vert="horz" wrap="square" lIns="91440" tIns="45720" rIns="91440" bIns="45720" numCol="1" anchor="t" anchorCtr="0" compatLnSpc="1"/>
          <a:lstStyle/>
          <a:p>
            <a:endParaRPr lang="zh-CN" altLang="en-US">
              <a:solidFill>
                <a:srgbClr val="294A5A"/>
              </a:solidFill>
            </a:endParaRPr>
          </a:p>
        </p:txBody>
      </p:sp>
      <p:sp>
        <p:nvSpPr>
          <p:cNvPr id="33" name="Rectangle 5"/>
          <p:cNvSpPr>
            <a:spLocks noChangeArrowheads="1"/>
          </p:cNvSpPr>
          <p:nvPr/>
        </p:nvSpPr>
        <p:spPr bwMode="auto">
          <a:xfrm>
            <a:off x="0" y="4211576"/>
            <a:ext cx="7145631" cy="81520"/>
          </a:xfrm>
          <a:prstGeom prst="rect">
            <a:avLst/>
          </a:prstGeom>
          <a:solidFill>
            <a:schemeClr val="tx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34" name="Rectangle 6"/>
          <p:cNvSpPr>
            <a:spLocks noChangeArrowheads="1"/>
          </p:cNvSpPr>
          <p:nvPr/>
        </p:nvSpPr>
        <p:spPr bwMode="auto">
          <a:xfrm>
            <a:off x="7133089" y="4211576"/>
            <a:ext cx="1266711" cy="81520"/>
          </a:xfrm>
          <a:prstGeom prst="rect">
            <a:avLst/>
          </a:prstGeom>
          <a:solidFill>
            <a:schemeClr val="accent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35" name="Rectangle 7"/>
          <p:cNvSpPr>
            <a:spLocks noChangeArrowheads="1"/>
          </p:cNvSpPr>
          <p:nvPr/>
        </p:nvSpPr>
        <p:spPr bwMode="auto">
          <a:xfrm>
            <a:off x="8399801" y="4211576"/>
            <a:ext cx="1265144" cy="81520"/>
          </a:xfrm>
          <a:prstGeom prst="rect">
            <a:avLst/>
          </a:prstGeom>
          <a:solidFill>
            <a:schemeClr val="bg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36" name="Rectangle 8"/>
          <p:cNvSpPr>
            <a:spLocks noChangeArrowheads="1"/>
          </p:cNvSpPr>
          <p:nvPr/>
        </p:nvSpPr>
        <p:spPr bwMode="auto">
          <a:xfrm>
            <a:off x="9664945" y="4211576"/>
            <a:ext cx="1266711" cy="81520"/>
          </a:xfrm>
          <a:prstGeom prst="rect">
            <a:avLst/>
          </a:prstGeom>
          <a:solidFill>
            <a:schemeClr val="tx2"/>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37" name="Rectangle 9"/>
          <p:cNvSpPr>
            <a:spLocks noChangeArrowheads="1"/>
          </p:cNvSpPr>
          <p:nvPr/>
        </p:nvSpPr>
        <p:spPr bwMode="auto">
          <a:xfrm>
            <a:off x="10931656" y="4211576"/>
            <a:ext cx="1265144" cy="81520"/>
          </a:xfrm>
          <a:prstGeom prst="rect">
            <a:avLst/>
          </a:prstGeom>
          <a:solidFill>
            <a:schemeClr val="bg2"/>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67" name="Rectangle 3"/>
          <p:cNvSpPr txBox="1">
            <a:spLocks noChangeArrowheads="1"/>
          </p:cNvSpPr>
          <p:nvPr/>
        </p:nvSpPr>
        <p:spPr bwMode="auto">
          <a:xfrm>
            <a:off x="615459" y="4797152"/>
            <a:ext cx="10285012" cy="1008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8000" dirty="0">
                <a:solidFill>
                  <a:srgbClr val="294A5A"/>
                </a:solidFill>
                <a:latin typeface="造字工房版黑（非商用）常规体" pitchFamily="50" charset="-122"/>
                <a:ea typeface="造字工房版黑（非商用）常规体" pitchFamily="50" charset="-122"/>
              </a:rPr>
              <a:t>汇报完毕   诚请指导</a:t>
            </a:r>
            <a:endParaRPr lang="en-US" altLang="zh-CN" sz="8000" dirty="0">
              <a:solidFill>
                <a:srgbClr val="294A5A"/>
              </a:solidFill>
              <a:latin typeface="造字工房版黑（非商用）常规体" pitchFamily="50" charset="-122"/>
              <a:ea typeface="造字工房版黑（非商用）常规体" pitchFamily="50" charset="-122"/>
            </a:endParaRPr>
          </a:p>
        </p:txBody>
      </p:sp>
      <p:sp>
        <p:nvSpPr>
          <p:cNvPr id="73" name="Freeform 16"/>
          <p:cNvSpPr>
            <a:spLocks noEditPoints="1"/>
          </p:cNvSpPr>
          <p:nvPr/>
        </p:nvSpPr>
        <p:spPr bwMode="auto">
          <a:xfrm>
            <a:off x="948468" y="3690134"/>
            <a:ext cx="5437946" cy="437787"/>
          </a:xfrm>
          <a:custGeom>
            <a:avLst/>
            <a:gdLst>
              <a:gd name="T0" fmla="*/ 250 w 8213"/>
              <a:gd name="T1" fmla="*/ 339 h 621"/>
              <a:gd name="T2" fmla="*/ 0 w 8213"/>
              <a:gd name="T3" fmla="*/ 609 h 621"/>
              <a:gd name="T4" fmla="*/ 494 w 8213"/>
              <a:gd name="T5" fmla="*/ 175 h 621"/>
              <a:gd name="T6" fmla="*/ 49 w 8213"/>
              <a:gd name="T7" fmla="*/ 40 h 621"/>
              <a:gd name="T8" fmla="*/ 445 w 8213"/>
              <a:gd name="T9" fmla="*/ 175 h 621"/>
              <a:gd name="T10" fmla="*/ 689 w 8213"/>
              <a:gd name="T11" fmla="*/ 578 h 621"/>
              <a:gd name="T12" fmla="*/ 640 w 8213"/>
              <a:gd name="T13" fmla="*/ 609 h 621"/>
              <a:gd name="T14" fmla="*/ 1100 w 8213"/>
              <a:gd name="T15" fmla="*/ 40 h 621"/>
              <a:gd name="T16" fmla="*/ 1077 w 8213"/>
              <a:gd name="T17" fmla="*/ 284 h 621"/>
              <a:gd name="T18" fmla="*/ 689 w 8213"/>
              <a:gd name="T19" fmla="*/ 578 h 621"/>
              <a:gd name="T20" fmla="*/ 1266 w 8213"/>
              <a:gd name="T21" fmla="*/ 609 h 621"/>
              <a:gd name="T22" fmla="*/ 1484 w 8213"/>
              <a:gd name="T23" fmla="*/ 9 h 621"/>
              <a:gd name="T24" fmla="*/ 1464 w 8213"/>
              <a:gd name="T25" fmla="*/ 40 h 621"/>
              <a:gd name="T26" fmla="*/ 1464 w 8213"/>
              <a:gd name="T27" fmla="*/ 333 h 621"/>
              <a:gd name="T28" fmla="*/ 2096 w 8213"/>
              <a:gd name="T29" fmla="*/ 32 h 621"/>
              <a:gd name="T30" fmla="*/ 2340 w 8213"/>
              <a:gd name="T31" fmla="*/ 313 h 621"/>
              <a:gd name="T32" fmla="*/ 1794 w 8213"/>
              <a:gd name="T33" fmla="*/ 316 h 621"/>
              <a:gd name="T34" fmla="*/ 2090 w 8213"/>
              <a:gd name="T35" fmla="*/ 621 h 621"/>
              <a:gd name="T36" fmla="*/ 2774 w 8213"/>
              <a:gd name="T37" fmla="*/ 339 h 621"/>
              <a:gd name="T38" fmla="*/ 2524 w 8213"/>
              <a:gd name="T39" fmla="*/ 609 h 621"/>
              <a:gd name="T40" fmla="*/ 3018 w 8213"/>
              <a:gd name="T41" fmla="*/ 175 h 621"/>
              <a:gd name="T42" fmla="*/ 2572 w 8213"/>
              <a:gd name="T43" fmla="*/ 40 h 621"/>
              <a:gd name="T44" fmla="*/ 2969 w 8213"/>
              <a:gd name="T45" fmla="*/ 175 h 621"/>
              <a:gd name="T46" fmla="*/ 3635 w 8213"/>
              <a:gd name="T47" fmla="*/ 40 h 621"/>
              <a:gd name="T48" fmla="*/ 3365 w 8213"/>
              <a:gd name="T49" fmla="*/ 609 h 621"/>
              <a:gd name="T50" fmla="*/ 3141 w 8213"/>
              <a:gd name="T51" fmla="*/ 9 h 621"/>
              <a:gd name="T52" fmla="*/ 4233 w 8213"/>
              <a:gd name="T53" fmla="*/ 32 h 621"/>
              <a:gd name="T54" fmla="*/ 4477 w 8213"/>
              <a:gd name="T55" fmla="*/ 313 h 621"/>
              <a:gd name="T56" fmla="*/ 3931 w 8213"/>
              <a:gd name="T57" fmla="*/ 316 h 621"/>
              <a:gd name="T58" fmla="*/ 4227 w 8213"/>
              <a:gd name="T59" fmla="*/ 621 h 621"/>
              <a:gd name="T60" fmla="*/ 4701 w 8213"/>
              <a:gd name="T61" fmla="*/ 612 h 621"/>
              <a:gd name="T62" fmla="*/ 4701 w 8213"/>
              <a:gd name="T63" fmla="*/ 9 h 621"/>
              <a:gd name="T64" fmla="*/ 5146 w 8213"/>
              <a:gd name="T65" fmla="*/ 9 h 621"/>
              <a:gd name="T66" fmla="*/ 6189 w 8213"/>
              <a:gd name="T67" fmla="*/ 9 h 621"/>
              <a:gd name="T68" fmla="*/ 6002 w 8213"/>
              <a:gd name="T69" fmla="*/ 609 h 621"/>
              <a:gd name="T70" fmla="*/ 5620 w 8213"/>
              <a:gd name="T71" fmla="*/ 609 h 621"/>
              <a:gd name="T72" fmla="*/ 5646 w 8213"/>
              <a:gd name="T73" fmla="*/ 563 h 621"/>
              <a:gd name="T74" fmla="*/ 6025 w 8213"/>
              <a:gd name="T75" fmla="*/ 557 h 621"/>
              <a:gd name="T76" fmla="*/ 6381 w 8213"/>
              <a:gd name="T77" fmla="*/ 313 h 621"/>
              <a:gd name="T78" fmla="*/ 6634 w 8213"/>
              <a:gd name="T79" fmla="*/ 32 h 621"/>
              <a:gd name="T80" fmla="*/ 6637 w 8213"/>
              <a:gd name="T81" fmla="*/ 0 h 621"/>
              <a:gd name="T82" fmla="*/ 7605 w 8213"/>
              <a:gd name="T83" fmla="*/ 609 h 621"/>
              <a:gd name="T84" fmla="*/ 7110 w 8213"/>
              <a:gd name="T85" fmla="*/ 339 h 621"/>
              <a:gd name="T86" fmla="*/ 7062 w 8213"/>
              <a:gd name="T87" fmla="*/ 9 h 621"/>
              <a:gd name="T88" fmla="*/ 7369 w 8213"/>
              <a:gd name="T89" fmla="*/ 339 h 621"/>
              <a:gd name="T90" fmla="*/ 7110 w 8213"/>
              <a:gd name="T91" fmla="*/ 307 h 621"/>
              <a:gd name="T92" fmla="*/ 7332 w 8213"/>
              <a:gd name="T93" fmla="*/ 40 h 621"/>
              <a:gd name="T94" fmla="*/ 7696 w 8213"/>
              <a:gd name="T95" fmla="*/ 609 h 621"/>
              <a:gd name="T96" fmla="*/ 7745 w 8213"/>
              <a:gd name="T97" fmla="*/ 376 h 621"/>
              <a:gd name="T98" fmla="*/ 7926 w 8213"/>
              <a:gd name="T99" fmla="*/ 262 h 621"/>
              <a:gd name="T100" fmla="*/ 7894 w 8213"/>
              <a:gd name="T101" fmla="*/ 29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13" h="621">
                <a:moveTo>
                  <a:pt x="543" y="609"/>
                </a:moveTo>
                <a:lnTo>
                  <a:pt x="483" y="609"/>
                </a:lnTo>
                <a:lnTo>
                  <a:pt x="250" y="339"/>
                </a:lnTo>
                <a:lnTo>
                  <a:pt x="49" y="339"/>
                </a:lnTo>
                <a:lnTo>
                  <a:pt x="49" y="609"/>
                </a:lnTo>
                <a:lnTo>
                  <a:pt x="0" y="609"/>
                </a:lnTo>
                <a:lnTo>
                  <a:pt x="0" y="9"/>
                </a:lnTo>
                <a:lnTo>
                  <a:pt x="287" y="9"/>
                </a:lnTo>
                <a:cubicBezTo>
                  <a:pt x="423" y="11"/>
                  <a:pt x="492" y="66"/>
                  <a:pt x="494" y="175"/>
                </a:cubicBezTo>
                <a:cubicBezTo>
                  <a:pt x="496" y="281"/>
                  <a:pt x="434" y="335"/>
                  <a:pt x="307" y="339"/>
                </a:cubicBezTo>
                <a:lnTo>
                  <a:pt x="543" y="609"/>
                </a:lnTo>
                <a:close/>
                <a:moveTo>
                  <a:pt x="49" y="40"/>
                </a:moveTo>
                <a:lnTo>
                  <a:pt x="49" y="307"/>
                </a:lnTo>
                <a:lnTo>
                  <a:pt x="270" y="307"/>
                </a:lnTo>
                <a:cubicBezTo>
                  <a:pt x="391" y="309"/>
                  <a:pt x="449" y="265"/>
                  <a:pt x="445" y="175"/>
                </a:cubicBezTo>
                <a:cubicBezTo>
                  <a:pt x="444" y="85"/>
                  <a:pt x="385" y="40"/>
                  <a:pt x="270" y="40"/>
                </a:cubicBezTo>
                <a:lnTo>
                  <a:pt x="49" y="40"/>
                </a:lnTo>
                <a:close/>
                <a:moveTo>
                  <a:pt x="689" y="578"/>
                </a:moveTo>
                <a:lnTo>
                  <a:pt x="1100" y="578"/>
                </a:lnTo>
                <a:lnTo>
                  <a:pt x="1100" y="609"/>
                </a:lnTo>
                <a:lnTo>
                  <a:pt x="640" y="609"/>
                </a:lnTo>
                <a:lnTo>
                  <a:pt x="640" y="9"/>
                </a:lnTo>
                <a:lnTo>
                  <a:pt x="1100" y="9"/>
                </a:lnTo>
                <a:lnTo>
                  <a:pt x="1100" y="40"/>
                </a:lnTo>
                <a:lnTo>
                  <a:pt x="689" y="40"/>
                </a:lnTo>
                <a:lnTo>
                  <a:pt x="689" y="284"/>
                </a:lnTo>
                <a:lnTo>
                  <a:pt x="1077" y="284"/>
                </a:lnTo>
                <a:lnTo>
                  <a:pt x="1077" y="316"/>
                </a:lnTo>
                <a:lnTo>
                  <a:pt x="689" y="316"/>
                </a:lnTo>
                <a:lnTo>
                  <a:pt x="689" y="578"/>
                </a:lnTo>
                <a:close/>
                <a:moveTo>
                  <a:pt x="1476" y="365"/>
                </a:moveTo>
                <a:lnTo>
                  <a:pt x="1266" y="365"/>
                </a:lnTo>
                <a:lnTo>
                  <a:pt x="1266" y="609"/>
                </a:lnTo>
                <a:lnTo>
                  <a:pt x="1217" y="609"/>
                </a:lnTo>
                <a:lnTo>
                  <a:pt x="1217" y="9"/>
                </a:lnTo>
                <a:lnTo>
                  <a:pt x="1484" y="9"/>
                </a:lnTo>
                <a:cubicBezTo>
                  <a:pt x="1617" y="12"/>
                  <a:pt x="1685" y="71"/>
                  <a:pt x="1688" y="184"/>
                </a:cubicBezTo>
                <a:cubicBezTo>
                  <a:pt x="1690" y="306"/>
                  <a:pt x="1620" y="367"/>
                  <a:pt x="1476" y="365"/>
                </a:cubicBezTo>
                <a:close/>
                <a:moveTo>
                  <a:pt x="1464" y="40"/>
                </a:moveTo>
                <a:lnTo>
                  <a:pt x="1266" y="40"/>
                </a:lnTo>
                <a:lnTo>
                  <a:pt x="1266" y="333"/>
                </a:lnTo>
                <a:lnTo>
                  <a:pt x="1464" y="333"/>
                </a:lnTo>
                <a:cubicBezTo>
                  <a:pt x="1585" y="337"/>
                  <a:pt x="1643" y="287"/>
                  <a:pt x="1640" y="184"/>
                </a:cubicBezTo>
                <a:cubicBezTo>
                  <a:pt x="1640" y="88"/>
                  <a:pt x="1581" y="40"/>
                  <a:pt x="1464" y="40"/>
                </a:cubicBezTo>
                <a:close/>
                <a:moveTo>
                  <a:pt x="2096" y="32"/>
                </a:moveTo>
                <a:cubicBezTo>
                  <a:pt x="1939" y="45"/>
                  <a:pt x="1855" y="139"/>
                  <a:pt x="1843" y="313"/>
                </a:cubicBezTo>
                <a:cubicBezTo>
                  <a:pt x="1853" y="486"/>
                  <a:pt x="1935" y="578"/>
                  <a:pt x="2090" y="589"/>
                </a:cubicBezTo>
                <a:cubicBezTo>
                  <a:pt x="2251" y="581"/>
                  <a:pt x="2334" y="489"/>
                  <a:pt x="2340" y="313"/>
                </a:cubicBezTo>
                <a:cubicBezTo>
                  <a:pt x="2333" y="139"/>
                  <a:pt x="2251" y="45"/>
                  <a:pt x="2096" y="32"/>
                </a:cubicBezTo>
                <a:close/>
                <a:moveTo>
                  <a:pt x="2090" y="621"/>
                </a:moveTo>
                <a:cubicBezTo>
                  <a:pt x="1902" y="611"/>
                  <a:pt x="1804" y="510"/>
                  <a:pt x="1794" y="316"/>
                </a:cubicBezTo>
                <a:cubicBezTo>
                  <a:pt x="1804" y="115"/>
                  <a:pt x="1905" y="10"/>
                  <a:pt x="2099" y="0"/>
                </a:cubicBezTo>
                <a:cubicBezTo>
                  <a:pt x="2281" y="13"/>
                  <a:pt x="2379" y="118"/>
                  <a:pt x="2392" y="313"/>
                </a:cubicBezTo>
                <a:cubicBezTo>
                  <a:pt x="2384" y="511"/>
                  <a:pt x="2284" y="613"/>
                  <a:pt x="2090" y="621"/>
                </a:cubicBezTo>
                <a:close/>
                <a:moveTo>
                  <a:pt x="3067" y="609"/>
                </a:moveTo>
                <a:lnTo>
                  <a:pt x="3006" y="609"/>
                </a:lnTo>
                <a:lnTo>
                  <a:pt x="2774" y="339"/>
                </a:lnTo>
                <a:lnTo>
                  <a:pt x="2572" y="339"/>
                </a:lnTo>
                <a:lnTo>
                  <a:pt x="2572" y="609"/>
                </a:lnTo>
                <a:lnTo>
                  <a:pt x="2524" y="609"/>
                </a:lnTo>
                <a:lnTo>
                  <a:pt x="2524" y="9"/>
                </a:lnTo>
                <a:lnTo>
                  <a:pt x="2811" y="9"/>
                </a:lnTo>
                <a:cubicBezTo>
                  <a:pt x="2947" y="11"/>
                  <a:pt x="3016" y="66"/>
                  <a:pt x="3018" y="175"/>
                </a:cubicBezTo>
                <a:cubicBezTo>
                  <a:pt x="3020" y="281"/>
                  <a:pt x="2957" y="335"/>
                  <a:pt x="2831" y="339"/>
                </a:cubicBezTo>
                <a:lnTo>
                  <a:pt x="3067" y="609"/>
                </a:lnTo>
                <a:close/>
                <a:moveTo>
                  <a:pt x="2572" y="40"/>
                </a:moveTo>
                <a:lnTo>
                  <a:pt x="2572" y="307"/>
                </a:lnTo>
                <a:lnTo>
                  <a:pt x="2794" y="307"/>
                </a:lnTo>
                <a:cubicBezTo>
                  <a:pt x="2914" y="309"/>
                  <a:pt x="2973" y="265"/>
                  <a:pt x="2969" y="175"/>
                </a:cubicBezTo>
                <a:cubicBezTo>
                  <a:pt x="2967" y="85"/>
                  <a:pt x="2909" y="40"/>
                  <a:pt x="2794" y="40"/>
                </a:cubicBezTo>
                <a:lnTo>
                  <a:pt x="2572" y="40"/>
                </a:lnTo>
                <a:close/>
                <a:moveTo>
                  <a:pt x="3635" y="40"/>
                </a:moveTo>
                <a:lnTo>
                  <a:pt x="3411" y="40"/>
                </a:lnTo>
                <a:lnTo>
                  <a:pt x="3411" y="609"/>
                </a:lnTo>
                <a:lnTo>
                  <a:pt x="3365" y="609"/>
                </a:lnTo>
                <a:lnTo>
                  <a:pt x="3365" y="40"/>
                </a:lnTo>
                <a:lnTo>
                  <a:pt x="3141" y="40"/>
                </a:lnTo>
                <a:lnTo>
                  <a:pt x="3141" y="9"/>
                </a:lnTo>
                <a:lnTo>
                  <a:pt x="3635" y="9"/>
                </a:lnTo>
                <a:lnTo>
                  <a:pt x="3635" y="40"/>
                </a:lnTo>
                <a:close/>
                <a:moveTo>
                  <a:pt x="4233" y="32"/>
                </a:moveTo>
                <a:cubicBezTo>
                  <a:pt x="4076" y="45"/>
                  <a:pt x="3991" y="139"/>
                  <a:pt x="3980" y="313"/>
                </a:cubicBezTo>
                <a:cubicBezTo>
                  <a:pt x="3989" y="486"/>
                  <a:pt x="4072" y="578"/>
                  <a:pt x="4227" y="589"/>
                </a:cubicBezTo>
                <a:cubicBezTo>
                  <a:pt x="4388" y="581"/>
                  <a:pt x="4471" y="489"/>
                  <a:pt x="4477" y="313"/>
                </a:cubicBezTo>
                <a:cubicBezTo>
                  <a:pt x="4469" y="139"/>
                  <a:pt x="4388" y="45"/>
                  <a:pt x="4233" y="32"/>
                </a:cubicBezTo>
                <a:close/>
                <a:moveTo>
                  <a:pt x="4227" y="621"/>
                </a:moveTo>
                <a:cubicBezTo>
                  <a:pt x="4039" y="611"/>
                  <a:pt x="3941" y="510"/>
                  <a:pt x="3931" y="316"/>
                </a:cubicBezTo>
                <a:cubicBezTo>
                  <a:pt x="3941" y="115"/>
                  <a:pt x="4042" y="10"/>
                  <a:pt x="4236" y="0"/>
                </a:cubicBezTo>
                <a:cubicBezTo>
                  <a:pt x="4418" y="13"/>
                  <a:pt x="4515" y="118"/>
                  <a:pt x="4529" y="313"/>
                </a:cubicBezTo>
                <a:cubicBezTo>
                  <a:pt x="4521" y="511"/>
                  <a:pt x="4420" y="613"/>
                  <a:pt x="4227" y="621"/>
                </a:cubicBezTo>
                <a:close/>
                <a:moveTo>
                  <a:pt x="5097" y="612"/>
                </a:moveTo>
                <a:lnTo>
                  <a:pt x="4701" y="78"/>
                </a:lnTo>
                <a:lnTo>
                  <a:pt x="4701" y="612"/>
                </a:lnTo>
                <a:lnTo>
                  <a:pt x="4655" y="612"/>
                </a:lnTo>
                <a:lnTo>
                  <a:pt x="4655" y="9"/>
                </a:lnTo>
                <a:lnTo>
                  <a:pt x="4701" y="9"/>
                </a:lnTo>
                <a:lnTo>
                  <a:pt x="5097" y="546"/>
                </a:lnTo>
                <a:lnTo>
                  <a:pt x="5097" y="9"/>
                </a:lnTo>
                <a:lnTo>
                  <a:pt x="5146" y="9"/>
                </a:lnTo>
                <a:lnTo>
                  <a:pt x="5146" y="612"/>
                </a:lnTo>
                <a:lnTo>
                  <a:pt x="5097" y="612"/>
                </a:lnTo>
                <a:close/>
                <a:moveTo>
                  <a:pt x="6189" y="9"/>
                </a:moveTo>
                <a:lnTo>
                  <a:pt x="6241" y="9"/>
                </a:lnTo>
                <a:lnTo>
                  <a:pt x="6051" y="609"/>
                </a:lnTo>
                <a:lnTo>
                  <a:pt x="6002" y="609"/>
                </a:lnTo>
                <a:lnTo>
                  <a:pt x="5838" y="60"/>
                </a:lnTo>
                <a:lnTo>
                  <a:pt x="5669" y="609"/>
                </a:lnTo>
                <a:lnTo>
                  <a:pt x="5620" y="609"/>
                </a:lnTo>
                <a:lnTo>
                  <a:pt x="5439" y="9"/>
                </a:lnTo>
                <a:lnTo>
                  <a:pt x="5488" y="9"/>
                </a:lnTo>
                <a:lnTo>
                  <a:pt x="5646" y="563"/>
                </a:lnTo>
                <a:lnTo>
                  <a:pt x="5810" y="9"/>
                </a:lnTo>
                <a:lnTo>
                  <a:pt x="5867" y="9"/>
                </a:lnTo>
                <a:lnTo>
                  <a:pt x="6025" y="557"/>
                </a:lnTo>
                <a:lnTo>
                  <a:pt x="6189" y="9"/>
                </a:lnTo>
                <a:close/>
                <a:moveTo>
                  <a:pt x="6634" y="32"/>
                </a:moveTo>
                <a:cubicBezTo>
                  <a:pt x="6477" y="45"/>
                  <a:pt x="6393" y="139"/>
                  <a:pt x="6381" y="313"/>
                </a:cubicBezTo>
                <a:cubicBezTo>
                  <a:pt x="6391" y="486"/>
                  <a:pt x="6473" y="578"/>
                  <a:pt x="6628" y="589"/>
                </a:cubicBezTo>
                <a:cubicBezTo>
                  <a:pt x="6789" y="581"/>
                  <a:pt x="6872" y="489"/>
                  <a:pt x="6878" y="313"/>
                </a:cubicBezTo>
                <a:cubicBezTo>
                  <a:pt x="6871" y="139"/>
                  <a:pt x="6789" y="45"/>
                  <a:pt x="6634" y="32"/>
                </a:cubicBezTo>
                <a:close/>
                <a:moveTo>
                  <a:pt x="6628" y="621"/>
                </a:moveTo>
                <a:cubicBezTo>
                  <a:pt x="6440" y="611"/>
                  <a:pt x="6342" y="510"/>
                  <a:pt x="6332" y="316"/>
                </a:cubicBezTo>
                <a:cubicBezTo>
                  <a:pt x="6342" y="115"/>
                  <a:pt x="6443" y="10"/>
                  <a:pt x="6637" y="0"/>
                </a:cubicBezTo>
                <a:cubicBezTo>
                  <a:pt x="6819" y="13"/>
                  <a:pt x="6917" y="118"/>
                  <a:pt x="6930" y="313"/>
                </a:cubicBezTo>
                <a:cubicBezTo>
                  <a:pt x="6922" y="511"/>
                  <a:pt x="6822" y="613"/>
                  <a:pt x="6628" y="621"/>
                </a:cubicBezTo>
                <a:close/>
                <a:moveTo>
                  <a:pt x="7605" y="609"/>
                </a:moveTo>
                <a:lnTo>
                  <a:pt x="7544" y="609"/>
                </a:lnTo>
                <a:lnTo>
                  <a:pt x="7312" y="339"/>
                </a:lnTo>
                <a:lnTo>
                  <a:pt x="7110" y="339"/>
                </a:lnTo>
                <a:lnTo>
                  <a:pt x="7110" y="609"/>
                </a:lnTo>
                <a:lnTo>
                  <a:pt x="7062" y="609"/>
                </a:lnTo>
                <a:lnTo>
                  <a:pt x="7062" y="9"/>
                </a:lnTo>
                <a:lnTo>
                  <a:pt x="7349" y="9"/>
                </a:lnTo>
                <a:cubicBezTo>
                  <a:pt x="7485" y="11"/>
                  <a:pt x="7554" y="66"/>
                  <a:pt x="7556" y="175"/>
                </a:cubicBezTo>
                <a:cubicBezTo>
                  <a:pt x="7558" y="281"/>
                  <a:pt x="7495" y="335"/>
                  <a:pt x="7369" y="339"/>
                </a:cubicBezTo>
                <a:lnTo>
                  <a:pt x="7605" y="609"/>
                </a:lnTo>
                <a:close/>
                <a:moveTo>
                  <a:pt x="7110" y="40"/>
                </a:moveTo>
                <a:lnTo>
                  <a:pt x="7110" y="307"/>
                </a:lnTo>
                <a:lnTo>
                  <a:pt x="7332" y="307"/>
                </a:lnTo>
                <a:cubicBezTo>
                  <a:pt x="7452" y="309"/>
                  <a:pt x="7511" y="265"/>
                  <a:pt x="7507" y="175"/>
                </a:cubicBezTo>
                <a:cubicBezTo>
                  <a:pt x="7505" y="85"/>
                  <a:pt x="7447" y="40"/>
                  <a:pt x="7332" y="40"/>
                </a:cubicBezTo>
                <a:lnTo>
                  <a:pt x="7110" y="40"/>
                </a:lnTo>
                <a:close/>
                <a:moveTo>
                  <a:pt x="7745" y="609"/>
                </a:moveTo>
                <a:lnTo>
                  <a:pt x="7696" y="609"/>
                </a:lnTo>
                <a:lnTo>
                  <a:pt x="7696" y="9"/>
                </a:lnTo>
                <a:lnTo>
                  <a:pt x="7745" y="9"/>
                </a:lnTo>
                <a:lnTo>
                  <a:pt x="7745" y="376"/>
                </a:lnTo>
                <a:lnTo>
                  <a:pt x="8130" y="9"/>
                </a:lnTo>
                <a:lnTo>
                  <a:pt x="8199" y="9"/>
                </a:lnTo>
                <a:lnTo>
                  <a:pt x="7926" y="262"/>
                </a:lnTo>
                <a:lnTo>
                  <a:pt x="8213" y="609"/>
                </a:lnTo>
                <a:lnTo>
                  <a:pt x="8153" y="609"/>
                </a:lnTo>
                <a:lnTo>
                  <a:pt x="7894" y="290"/>
                </a:lnTo>
                <a:lnTo>
                  <a:pt x="7745" y="434"/>
                </a:lnTo>
                <a:lnTo>
                  <a:pt x="7745" y="609"/>
                </a:lnTo>
                <a:close/>
              </a:path>
            </a:pathLst>
          </a:custGeom>
          <a:solidFill>
            <a:schemeClr val="accent2">
              <a:alpha val="30000"/>
            </a:schemeClr>
          </a:solidFill>
          <a:ln>
            <a:noFill/>
          </a:ln>
        </p:spPr>
        <p:txBody>
          <a:bodyPr vert="horz" wrap="square" lIns="91440" tIns="45720" rIns="91440" bIns="45720" numCol="1" anchor="t" anchorCtr="0" compatLnSpc="1"/>
          <a:lstStyle/>
          <a:p>
            <a:endParaRPr lang="zh-CN" altLang="en-US">
              <a:solidFill>
                <a:srgbClr val="294A5A"/>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8381">
        <p:blinds dir="vert"/>
      </p:transition>
    </mc:Choice>
    <mc:Fallback>
      <p:transition spd="slow" advTm="8381">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20000">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14:bounceEnd="20000">
                                          <p:cBhvr additive="base">
                                            <p:cTn id="7" dur="1000" fill="hold"/>
                                            <p:tgtEl>
                                              <p:spTgt spid="33"/>
                                            </p:tgtEl>
                                            <p:attrNameLst>
                                              <p:attrName>ppt_x</p:attrName>
                                            </p:attrNameLst>
                                          </p:cBhvr>
                                          <p:tavLst>
                                            <p:tav tm="0">
                                              <p:val>
                                                <p:strVal val="0-#ppt_w/2"/>
                                              </p:val>
                                            </p:tav>
                                            <p:tav tm="100000">
                                              <p:val>
                                                <p:strVal val="#ppt_x"/>
                                              </p:val>
                                            </p:tav>
                                          </p:tavLst>
                                        </p:anim>
                                        <p:anim calcmode="lin" valueType="num" p14:bounceEnd="20000">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31" presetClass="entr" presetSubtype="0"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 calcmode="lin" valueType="num">
                                          <p:cBhvr>
                                            <p:cTn id="14" dur="500" fill="hold"/>
                                            <p:tgtEl>
                                              <p:spTgt spid="34"/>
                                            </p:tgtEl>
                                            <p:attrNameLst>
                                              <p:attrName>style.rotation</p:attrName>
                                            </p:attrNameLst>
                                          </p:cBhvr>
                                          <p:tavLst>
                                            <p:tav tm="0">
                                              <p:val>
                                                <p:fltVal val="90"/>
                                              </p:val>
                                            </p:tav>
                                            <p:tav tm="100000">
                                              <p:val>
                                                <p:fltVal val="0"/>
                                              </p:val>
                                            </p:tav>
                                          </p:tavLst>
                                        </p:anim>
                                        <p:animEffect transition="in" filter="fade">
                                          <p:cBhvr>
                                            <p:cTn id="15" dur="500"/>
                                            <p:tgtEl>
                                              <p:spTgt spid="34"/>
                                            </p:tgtEl>
                                          </p:cBhvr>
                                        </p:animEffect>
                                      </p:childTnLst>
                                    </p:cTn>
                                  </p:par>
                                  <p:par>
                                    <p:cTn id="16" presetID="31" presetClass="entr" presetSubtype="0" fill="hold" grpId="0" nodeType="withEffect">
                                      <p:stCondLst>
                                        <p:cond delay="100"/>
                                      </p:stCondLst>
                                      <p:childTnLst>
                                        <p:set>
                                          <p:cBhvr>
                                            <p:cTn id="17" dur="1" fill="hold">
                                              <p:stCondLst>
                                                <p:cond delay="0"/>
                                              </p:stCondLst>
                                            </p:cTn>
                                            <p:tgtEl>
                                              <p:spTgt spid="35"/>
                                            </p:tgtEl>
                                            <p:attrNameLst>
                                              <p:attrName>style.visibility</p:attrName>
                                            </p:attrNameLst>
                                          </p:cBhvr>
                                          <p:to>
                                            <p:strVal val="visible"/>
                                          </p:to>
                                        </p:set>
                                        <p:anim calcmode="lin" valueType="num">
                                          <p:cBhvr>
                                            <p:cTn id="18" dur="500" fill="hold"/>
                                            <p:tgtEl>
                                              <p:spTgt spid="35"/>
                                            </p:tgtEl>
                                            <p:attrNameLst>
                                              <p:attrName>ppt_w</p:attrName>
                                            </p:attrNameLst>
                                          </p:cBhvr>
                                          <p:tavLst>
                                            <p:tav tm="0">
                                              <p:val>
                                                <p:fltVal val="0"/>
                                              </p:val>
                                            </p:tav>
                                            <p:tav tm="100000">
                                              <p:val>
                                                <p:strVal val="#ppt_w"/>
                                              </p:val>
                                            </p:tav>
                                          </p:tavLst>
                                        </p:anim>
                                        <p:anim calcmode="lin" valueType="num">
                                          <p:cBhvr>
                                            <p:cTn id="19" dur="500" fill="hold"/>
                                            <p:tgtEl>
                                              <p:spTgt spid="35"/>
                                            </p:tgtEl>
                                            <p:attrNameLst>
                                              <p:attrName>ppt_h</p:attrName>
                                            </p:attrNameLst>
                                          </p:cBhvr>
                                          <p:tavLst>
                                            <p:tav tm="0">
                                              <p:val>
                                                <p:fltVal val="0"/>
                                              </p:val>
                                            </p:tav>
                                            <p:tav tm="100000">
                                              <p:val>
                                                <p:strVal val="#ppt_h"/>
                                              </p:val>
                                            </p:tav>
                                          </p:tavLst>
                                        </p:anim>
                                        <p:anim calcmode="lin" valueType="num">
                                          <p:cBhvr>
                                            <p:cTn id="20" dur="500" fill="hold"/>
                                            <p:tgtEl>
                                              <p:spTgt spid="35"/>
                                            </p:tgtEl>
                                            <p:attrNameLst>
                                              <p:attrName>style.rotation</p:attrName>
                                            </p:attrNameLst>
                                          </p:cBhvr>
                                          <p:tavLst>
                                            <p:tav tm="0">
                                              <p:val>
                                                <p:fltVal val="90"/>
                                              </p:val>
                                            </p:tav>
                                            <p:tav tm="100000">
                                              <p:val>
                                                <p:fltVal val="0"/>
                                              </p:val>
                                            </p:tav>
                                          </p:tavLst>
                                        </p:anim>
                                        <p:animEffect transition="in" filter="fade">
                                          <p:cBhvr>
                                            <p:cTn id="21" dur="500"/>
                                            <p:tgtEl>
                                              <p:spTgt spid="35"/>
                                            </p:tgtEl>
                                          </p:cBhvr>
                                        </p:animEffect>
                                      </p:childTnLst>
                                    </p:cTn>
                                  </p:par>
                                  <p:par>
                                    <p:cTn id="22" presetID="31" presetClass="entr" presetSubtype="0" fill="hold" grpId="0" nodeType="withEffect">
                                      <p:stCondLst>
                                        <p:cond delay="200"/>
                                      </p:stCondLst>
                                      <p:childTnLst>
                                        <p:set>
                                          <p:cBhvr>
                                            <p:cTn id="23" dur="1" fill="hold">
                                              <p:stCondLst>
                                                <p:cond delay="0"/>
                                              </p:stCondLst>
                                            </p:cTn>
                                            <p:tgtEl>
                                              <p:spTgt spid="36"/>
                                            </p:tgtEl>
                                            <p:attrNameLst>
                                              <p:attrName>style.visibility</p:attrName>
                                            </p:attrNameLst>
                                          </p:cBhvr>
                                          <p:to>
                                            <p:strVal val="visible"/>
                                          </p:to>
                                        </p:set>
                                        <p:anim calcmode="lin" valueType="num">
                                          <p:cBhvr>
                                            <p:cTn id="24" dur="500" fill="hold"/>
                                            <p:tgtEl>
                                              <p:spTgt spid="36"/>
                                            </p:tgtEl>
                                            <p:attrNameLst>
                                              <p:attrName>ppt_w</p:attrName>
                                            </p:attrNameLst>
                                          </p:cBhvr>
                                          <p:tavLst>
                                            <p:tav tm="0">
                                              <p:val>
                                                <p:fltVal val="0"/>
                                              </p:val>
                                            </p:tav>
                                            <p:tav tm="100000">
                                              <p:val>
                                                <p:strVal val="#ppt_w"/>
                                              </p:val>
                                            </p:tav>
                                          </p:tavLst>
                                        </p:anim>
                                        <p:anim calcmode="lin" valueType="num">
                                          <p:cBhvr>
                                            <p:cTn id="25" dur="500" fill="hold"/>
                                            <p:tgtEl>
                                              <p:spTgt spid="36"/>
                                            </p:tgtEl>
                                            <p:attrNameLst>
                                              <p:attrName>ppt_h</p:attrName>
                                            </p:attrNameLst>
                                          </p:cBhvr>
                                          <p:tavLst>
                                            <p:tav tm="0">
                                              <p:val>
                                                <p:fltVal val="0"/>
                                              </p:val>
                                            </p:tav>
                                            <p:tav tm="100000">
                                              <p:val>
                                                <p:strVal val="#ppt_h"/>
                                              </p:val>
                                            </p:tav>
                                          </p:tavLst>
                                        </p:anim>
                                        <p:anim calcmode="lin" valueType="num">
                                          <p:cBhvr>
                                            <p:cTn id="26" dur="500" fill="hold"/>
                                            <p:tgtEl>
                                              <p:spTgt spid="36"/>
                                            </p:tgtEl>
                                            <p:attrNameLst>
                                              <p:attrName>style.rotation</p:attrName>
                                            </p:attrNameLst>
                                          </p:cBhvr>
                                          <p:tavLst>
                                            <p:tav tm="0">
                                              <p:val>
                                                <p:fltVal val="90"/>
                                              </p:val>
                                            </p:tav>
                                            <p:tav tm="100000">
                                              <p:val>
                                                <p:fltVal val="0"/>
                                              </p:val>
                                            </p:tav>
                                          </p:tavLst>
                                        </p:anim>
                                        <p:animEffect transition="in" filter="fade">
                                          <p:cBhvr>
                                            <p:cTn id="27" dur="500"/>
                                            <p:tgtEl>
                                              <p:spTgt spid="36"/>
                                            </p:tgtEl>
                                          </p:cBhvr>
                                        </p:animEffect>
                                      </p:childTnLst>
                                    </p:cTn>
                                  </p:par>
                                  <p:par>
                                    <p:cTn id="28" presetID="31" presetClass="entr" presetSubtype="0" fill="hold" grpId="0" nodeType="withEffect">
                                      <p:stCondLst>
                                        <p:cond delay="300"/>
                                      </p:stCondLst>
                                      <p:childTnLst>
                                        <p:set>
                                          <p:cBhvr>
                                            <p:cTn id="29" dur="1" fill="hold">
                                              <p:stCondLst>
                                                <p:cond delay="0"/>
                                              </p:stCondLst>
                                            </p:cTn>
                                            <p:tgtEl>
                                              <p:spTgt spid="37"/>
                                            </p:tgtEl>
                                            <p:attrNameLst>
                                              <p:attrName>style.visibility</p:attrName>
                                            </p:attrNameLst>
                                          </p:cBhvr>
                                          <p:to>
                                            <p:strVal val="visible"/>
                                          </p:to>
                                        </p:set>
                                        <p:anim calcmode="lin" valueType="num">
                                          <p:cBhvr>
                                            <p:cTn id="30" dur="500" fill="hold"/>
                                            <p:tgtEl>
                                              <p:spTgt spid="37"/>
                                            </p:tgtEl>
                                            <p:attrNameLst>
                                              <p:attrName>ppt_w</p:attrName>
                                            </p:attrNameLst>
                                          </p:cBhvr>
                                          <p:tavLst>
                                            <p:tav tm="0">
                                              <p:val>
                                                <p:fltVal val="0"/>
                                              </p:val>
                                            </p:tav>
                                            <p:tav tm="100000">
                                              <p:val>
                                                <p:strVal val="#ppt_w"/>
                                              </p:val>
                                            </p:tav>
                                          </p:tavLst>
                                        </p:anim>
                                        <p:anim calcmode="lin" valueType="num">
                                          <p:cBhvr>
                                            <p:cTn id="31" dur="500" fill="hold"/>
                                            <p:tgtEl>
                                              <p:spTgt spid="37"/>
                                            </p:tgtEl>
                                            <p:attrNameLst>
                                              <p:attrName>ppt_h</p:attrName>
                                            </p:attrNameLst>
                                          </p:cBhvr>
                                          <p:tavLst>
                                            <p:tav tm="0">
                                              <p:val>
                                                <p:fltVal val="0"/>
                                              </p:val>
                                            </p:tav>
                                            <p:tav tm="100000">
                                              <p:val>
                                                <p:strVal val="#ppt_h"/>
                                              </p:val>
                                            </p:tav>
                                          </p:tavLst>
                                        </p:anim>
                                        <p:anim calcmode="lin" valueType="num">
                                          <p:cBhvr>
                                            <p:cTn id="32" dur="500" fill="hold"/>
                                            <p:tgtEl>
                                              <p:spTgt spid="37"/>
                                            </p:tgtEl>
                                            <p:attrNameLst>
                                              <p:attrName>style.rotation</p:attrName>
                                            </p:attrNameLst>
                                          </p:cBhvr>
                                          <p:tavLst>
                                            <p:tav tm="0">
                                              <p:val>
                                                <p:fltVal val="90"/>
                                              </p:val>
                                            </p:tav>
                                            <p:tav tm="100000">
                                              <p:val>
                                                <p:fltVal val="0"/>
                                              </p:val>
                                            </p:tav>
                                          </p:tavLst>
                                        </p:anim>
                                        <p:animEffect transition="in" filter="fade">
                                          <p:cBhvr>
                                            <p:cTn id="33" dur="500"/>
                                            <p:tgtEl>
                                              <p:spTgt spid="37"/>
                                            </p:tgtEl>
                                          </p:cBhvr>
                                        </p:animEffect>
                                      </p:childTnLst>
                                    </p:cTn>
                                  </p:par>
                                </p:childTnLst>
                              </p:cTn>
                            </p:par>
                            <p:par>
                              <p:cTn id="34" fill="hold">
                                <p:stCondLst>
                                  <p:cond delay="1500"/>
                                </p:stCondLst>
                                <p:childTnLst>
                                  <p:par>
                                    <p:cTn id="35" presetID="22" presetClass="entr" presetSubtype="4"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1000"/>
                                            <p:tgtEl>
                                              <p:spTgt spid="3"/>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wipe(left)">
                                          <p:cBhvr>
                                            <p:cTn id="41" dur="500"/>
                                            <p:tgtEl>
                                              <p:spTgt spid="73"/>
                                            </p:tgtEl>
                                          </p:cBhvr>
                                        </p:animEffect>
                                      </p:childTnLst>
                                    </p:cTn>
                                  </p:par>
                                </p:childTnLst>
                              </p:cTn>
                            </p:par>
                            <p:par>
                              <p:cTn id="42" fill="hold">
                                <p:stCondLst>
                                  <p:cond delay="3000"/>
                                </p:stCondLst>
                                <p:childTnLst>
                                  <p:par>
                                    <p:cTn id="43" presetID="56" presetClass="entr" presetSubtype="0" fill="hold" grpId="0" nodeType="afterEffect">
                                      <p:stCondLst>
                                        <p:cond delay="0"/>
                                      </p:stCondLst>
                                      <p:iterate type="lt">
                                        <p:tmPct val="10000"/>
                                      </p:iterate>
                                      <p:childTnLst>
                                        <p:set>
                                          <p:cBhvr>
                                            <p:cTn id="44" dur="1" fill="hold">
                                              <p:stCondLst>
                                                <p:cond delay="0"/>
                                              </p:stCondLst>
                                            </p:cTn>
                                            <p:tgtEl>
                                              <p:spTgt spid="67"/>
                                            </p:tgtEl>
                                            <p:attrNameLst>
                                              <p:attrName>style.visibility</p:attrName>
                                            </p:attrNameLst>
                                          </p:cBhvr>
                                          <p:to>
                                            <p:strVal val="visible"/>
                                          </p:to>
                                        </p:set>
                                        <p:anim by="(-#ppt_w*2)" calcmode="lin" valueType="num">
                                          <p:cBhvr rctx="PPT">
                                            <p:cTn id="45" dur="500" autoRev="1" fill="hold">
                                              <p:stCondLst>
                                                <p:cond delay="0"/>
                                              </p:stCondLst>
                                            </p:cTn>
                                            <p:tgtEl>
                                              <p:spTgt spid="67"/>
                                            </p:tgtEl>
                                            <p:attrNameLst>
                                              <p:attrName>ppt_w</p:attrName>
                                            </p:attrNameLst>
                                          </p:cBhvr>
                                        </p:anim>
                                        <p:anim by="(#ppt_w*0.50)" calcmode="lin" valueType="num">
                                          <p:cBhvr>
                                            <p:cTn id="46" dur="500" decel="50000" autoRev="1" fill="hold">
                                              <p:stCondLst>
                                                <p:cond delay="0"/>
                                              </p:stCondLst>
                                            </p:cTn>
                                            <p:tgtEl>
                                              <p:spTgt spid="67"/>
                                            </p:tgtEl>
                                            <p:attrNameLst>
                                              <p:attrName>ppt_x</p:attrName>
                                            </p:attrNameLst>
                                          </p:cBhvr>
                                        </p:anim>
                                        <p:anim from="(-#ppt_h/2)" to="(#ppt_y)" calcmode="lin" valueType="num">
                                          <p:cBhvr>
                                            <p:cTn id="47" dur="1000" fill="hold">
                                              <p:stCondLst>
                                                <p:cond delay="0"/>
                                              </p:stCondLst>
                                            </p:cTn>
                                            <p:tgtEl>
                                              <p:spTgt spid="67"/>
                                            </p:tgtEl>
                                            <p:attrNameLst>
                                              <p:attrName>ppt_y</p:attrName>
                                            </p:attrNameLst>
                                          </p:cBhvr>
                                        </p:anim>
                                        <p:animRot by="21600000">
                                          <p:cBhvr>
                                            <p:cTn id="48" dur="1000" fill="hold">
                                              <p:stCondLst>
                                                <p:cond delay="0"/>
                                              </p:stCondLst>
                                            </p:cTn>
                                            <p:tgtEl>
                                              <p:spTgt spid="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bldLvl="0" animBg="1"/>
          <p:bldP spid="35" grpId="0" bldLvl="0" animBg="1"/>
          <p:bldP spid="36" grpId="0" bldLvl="0" animBg="1"/>
          <p:bldP spid="37" grpId="0" bldLvl="0" animBg="1"/>
          <p:bldP spid="67" grpId="0"/>
          <p:bldP spid="73"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31" presetClass="entr" presetSubtype="0"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 calcmode="lin" valueType="num">
                                          <p:cBhvr>
                                            <p:cTn id="14" dur="500" fill="hold"/>
                                            <p:tgtEl>
                                              <p:spTgt spid="34"/>
                                            </p:tgtEl>
                                            <p:attrNameLst>
                                              <p:attrName>style.rotation</p:attrName>
                                            </p:attrNameLst>
                                          </p:cBhvr>
                                          <p:tavLst>
                                            <p:tav tm="0">
                                              <p:val>
                                                <p:fltVal val="90"/>
                                              </p:val>
                                            </p:tav>
                                            <p:tav tm="100000">
                                              <p:val>
                                                <p:fltVal val="0"/>
                                              </p:val>
                                            </p:tav>
                                          </p:tavLst>
                                        </p:anim>
                                        <p:animEffect transition="in" filter="fade">
                                          <p:cBhvr>
                                            <p:cTn id="15" dur="500"/>
                                            <p:tgtEl>
                                              <p:spTgt spid="34"/>
                                            </p:tgtEl>
                                          </p:cBhvr>
                                        </p:animEffect>
                                      </p:childTnLst>
                                    </p:cTn>
                                  </p:par>
                                  <p:par>
                                    <p:cTn id="16" presetID="31" presetClass="entr" presetSubtype="0" fill="hold" grpId="0" nodeType="withEffect">
                                      <p:stCondLst>
                                        <p:cond delay="100"/>
                                      </p:stCondLst>
                                      <p:childTnLst>
                                        <p:set>
                                          <p:cBhvr>
                                            <p:cTn id="17" dur="1" fill="hold">
                                              <p:stCondLst>
                                                <p:cond delay="0"/>
                                              </p:stCondLst>
                                            </p:cTn>
                                            <p:tgtEl>
                                              <p:spTgt spid="35"/>
                                            </p:tgtEl>
                                            <p:attrNameLst>
                                              <p:attrName>style.visibility</p:attrName>
                                            </p:attrNameLst>
                                          </p:cBhvr>
                                          <p:to>
                                            <p:strVal val="visible"/>
                                          </p:to>
                                        </p:set>
                                        <p:anim calcmode="lin" valueType="num">
                                          <p:cBhvr>
                                            <p:cTn id="18" dur="500" fill="hold"/>
                                            <p:tgtEl>
                                              <p:spTgt spid="35"/>
                                            </p:tgtEl>
                                            <p:attrNameLst>
                                              <p:attrName>ppt_w</p:attrName>
                                            </p:attrNameLst>
                                          </p:cBhvr>
                                          <p:tavLst>
                                            <p:tav tm="0">
                                              <p:val>
                                                <p:fltVal val="0"/>
                                              </p:val>
                                            </p:tav>
                                            <p:tav tm="100000">
                                              <p:val>
                                                <p:strVal val="#ppt_w"/>
                                              </p:val>
                                            </p:tav>
                                          </p:tavLst>
                                        </p:anim>
                                        <p:anim calcmode="lin" valueType="num">
                                          <p:cBhvr>
                                            <p:cTn id="19" dur="500" fill="hold"/>
                                            <p:tgtEl>
                                              <p:spTgt spid="35"/>
                                            </p:tgtEl>
                                            <p:attrNameLst>
                                              <p:attrName>ppt_h</p:attrName>
                                            </p:attrNameLst>
                                          </p:cBhvr>
                                          <p:tavLst>
                                            <p:tav tm="0">
                                              <p:val>
                                                <p:fltVal val="0"/>
                                              </p:val>
                                            </p:tav>
                                            <p:tav tm="100000">
                                              <p:val>
                                                <p:strVal val="#ppt_h"/>
                                              </p:val>
                                            </p:tav>
                                          </p:tavLst>
                                        </p:anim>
                                        <p:anim calcmode="lin" valueType="num">
                                          <p:cBhvr>
                                            <p:cTn id="20" dur="500" fill="hold"/>
                                            <p:tgtEl>
                                              <p:spTgt spid="35"/>
                                            </p:tgtEl>
                                            <p:attrNameLst>
                                              <p:attrName>style.rotation</p:attrName>
                                            </p:attrNameLst>
                                          </p:cBhvr>
                                          <p:tavLst>
                                            <p:tav tm="0">
                                              <p:val>
                                                <p:fltVal val="90"/>
                                              </p:val>
                                            </p:tav>
                                            <p:tav tm="100000">
                                              <p:val>
                                                <p:fltVal val="0"/>
                                              </p:val>
                                            </p:tav>
                                          </p:tavLst>
                                        </p:anim>
                                        <p:animEffect transition="in" filter="fade">
                                          <p:cBhvr>
                                            <p:cTn id="21" dur="500"/>
                                            <p:tgtEl>
                                              <p:spTgt spid="35"/>
                                            </p:tgtEl>
                                          </p:cBhvr>
                                        </p:animEffect>
                                      </p:childTnLst>
                                    </p:cTn>
                                  </p:par>
                                  <p:par>
                                    <p:cTn id="22" presetID="31" presetClass="entr" presetSubtype="0" fill="hold" grpId="0" nodeType="withEffect">
                                      <p:stCondLst>
                                        <p:cond delay="200"/>
                                      </p:stCondLst>
                                      <p:childTnLst>
                                        <p:set>
                                          <p:cBhvr>
                                            <p:cTn id="23" dur="1" fill="hold">
                                              <p:stCondLst>
                                                <p:cond delay="0"/>
                                              </p:stCondLst>
                                            </p:cTn>
                                            <p:tgtEl>
                                              <p:spTgt spid="36"/>
                                            </p:tgtEl>
                                            <p:attrNameLst>
                                              <p:attrName>style.visibility</p:attrName>
                                            </p:attrNameLst>
                                          </p:cBhvr>
                                          <p:to>
                                            <p:strVal val="visible"/>
                                          </p:to>
                                        </p:set>
                                        <p:anim calcmode="lin" valueType="num">
                                          <p:cBhvr>
                                            <p:cTn id="24" dur="500" fill="hold"/>
                                            <p:tgtEl>
                                              <p:spTgt spid="36"/>
                                            </p:tgtEl>
                                            <p:attrNameLst>
                                              <p:attrName>ppt_w</p:attrName>
                                            </p:attrNameLst>
                                          </p:cBhvr>
                                          <p:tavLst>
                                            <p:tav tm="0">
                                              <p:val>
                                                <p:fltVal val="0"/>
                                              </p:val>
                                            </p:tav>
                                            <p:tav tm="100000">
                                              <p:val>
                                                <p:strVal val="#ppt_w"/>
                                              </p:val>
                                            </p:tav>
                                          </p:tavLst>
                                        </p:anim>
                                        <p:anim calcmode="lin" valueType="num">
                                          <p:cBhvr>
                                            <p:cTn id="25" dur="500" fill="hold"/>
                                            <p:tgtEl>
                                              <p:spTgt spid="36"/>
                                            </p:tgtEl>
                                            <p:attrNameLst>
                                              <p:attrName>ppt_h</p:attrName>
                                            </p:attrNameLst>
                                          </p:cBhvr>
                                          <p:tavLst>
                                            <p:tav tm="0">
                                              <p:val>
                                                <p:fltVal val="0"/>
                                              </p:val>
                                            </p:tav>
                                            <p:tav tm="100000">
                                              <p:val>
                                                <p:strVal val="#ppt_h"/>
                                              </p:val>
                                            </p:tav>
                                          </p:tavLst>
                                        </p:anim>
                                        <p:anim calcmode="lin" valueType="num">
                                          <p:cBhvr>
                                            <p:cTn id="26" dur="500" fill="hold"/>
                                            <p:tgtEl>
                                              <p:spTgt spid="36"/>
                                            </p:tgtEl>
                                            <p:attrNameLst>
                                              <p:attrName>style.rotation</p:attrName>
                                            </p:attrNameLst>
                                          </p:cBhvr>
                                          <p:tavLst>
                                            <p:tav tm="0">
                                              <p:val>
                                                <p:fltVal val="90"/>
                                              </p:val>
                                            </p:tav>
                                            <p:tav tm="100000">
                                              <p:val>
                                                <p:fltVal val="0"/>
                                              </p:val>
                                            </p:tav>
                                          </p:tavLst>
                                        </p:anim>
                                        <p:animEffect transition="in" filter="fade">
                                          <p:cBhvr>
                                            <p:cTn id="27" dur="500"/>
                                            <p:tgtEl>
                                              <p:spTgt spid="36"/>
                                            </p:tgtEl>
                                          </p:cBhvr>
                                        </p:animEffect>
                                      </p:childTnLst>
                                    </p:cTn>
                                  </p:par>
                                  <p:par>
                                    <p:cTn id="28" presetID="31" presetClass="entr" presetSubtype="0" fill="hold" grpId="0" nodeType="withEffect">
                                      <p:stCondLst>
                                        <p:cond delay="300"/>
                                      </p:stCondLst>
                                      <p:childTnLst>
                                        <p:set>
                                          <p:cBhvr>
                                            <p:cTn id="29" dur="1" fill="hold">
                                              <p:stCondLst>
                                                <p:cond delay="0"/>
                                              </p:stCondLst>
                                            </p:cTn>
                                            <p:tgtEl>
                                              <p:spTgt spid="37"/>
                                            </p:tgtEl>
                                            <p:attrNameLst>
                                              <p:attrName>style.visibility</p:attrName>
                                            </p:attrNameLst>
                                          </p:cBhvr>
                                          <p:to>
                                            <p:strVal val="visible"/>
                                          </p:to>
                                        </p:set>
                                        <p:anim calcmode="lin" valueType="num">
                                          <p:cBhvr>
                                            <p:cTn id="30" dur="500" fill="hold"/>
                                            <p:tgtEl>
                                              <p:spTgt spid="37"/>
                                            </p:tgtEl>
                                            <p:attrNameLst>
                                              <p:attrName>ppt_w</p:attrName>
                                            </p:attrNameLst>
                                          </p:cBhvr>
                                          <p:tavLst>
                                            <p:tav tm="0">
                                              <p:val>
                                                <p:fltVal val="0"/>
                                              </p:val>
                                            </p:tav>
                                            <p:tav tm="100000">
                                              <p:val>
                                                <p:strVal val="#ppt_w"/>
                                              </p:val>
                                            </p:tav>
                                          </p:tavLst>
                                        </p:anim>
                                        <p:anim calcmode="lin" valueType="num">
                                          <p:cBhvr>
                                            <p:cTn id="31" dur="500" fill="hold"/>
                                            <p:tgtEl>
                                              <p:spTgt spid="37"/>
                                            </p:tgtEl>
                                            <p:attrNameLst>
                                              <p:attrName>ppt_h</p:attrName>
                                            </p:attrNameLst>
                                          </p:cBhvr>
                                          <p:tavLst>
                                            <p:tav tm="0">
                                              <p:val>
                                                <p:fltVal val="0"/>
                                              </p:val>
                                            </p:tav>
                                            <p:tav tm="100000">
                                              <p:val>
                                                <p:strVal val="#ppt_h"/>
                                              </p:val>
                                            </p:tav>
                                          </p:tavLst>
                                        </p:anim>
                                        <p:anim calcmode="lin" valueType="num">
                                          <p:cBhvr>
                                            <p:cTn id="32" dur="500" fill="hold"/>
                                            <p:tgtEl>
                                              <p:spTgt spid="37"/>
                                            </p:tgtEl>
                                            <p:attrNameLst>
                                              <p:attrName>style.rotation</p:attrName>
                                            </p:attrNameLst>
                                          </p:cBhvr>
                                          <p:tavLst>
                                            <p:tav tm="0">
                                              <p:val>
                                                <p:fltVal val="90"/>
                                              </p:val>
                                            </p:tav>
                                            <p:tav tm="100000">
                                              <p:val>
                                                <p:fltVal val="0"/>
                                              </p:val>
                                            </p:tav>
                                          </p:tavLst>
                                        </p:anim>
                                        <p:animEffect transition="in" filter="fade">
                                          <p:cBhvr>
                                            <p:cTn id="33" dur="500"/>
                                            <p:tgtEl>
                                              <p:spTgt spid="37"/>
                                            </p:tgtEl>
                                          </p:cBhvr>
                                        </p:animEffect>
                                      </p:childTnLst>
                                    </p:cTn>
                                  </p:par>
                                </p:childTnLst>
                              </p:cTn>
                            </p:par>
                            <p:par>
                              <p:cTn id="34" fill="hold">
                                <p:stCondLst>
                                  <p:cond delay="1500"/>
                                </p:stCondLst>
                                <p:childTnLst>
                                  <p:par>
                                    <p:cTn id="35" presetID="22" presetClass="entr" presetSubtype="4"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1000"/>
                                            <p:tgtEl>
                                              <p:spTgt spid="3"/>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wipe(left)">
                                          <p:cBhvr>
                                            <p:cTn id="41" dur="500"/>
                                            <p:tgtEl>
                                              <p:spTgt spid="73"/>
                                            </p:tgtEl>
                                          </p:cBhvr>
                                        </p:animEffect>
                                      </p:childTnLst>
                                    </p:cTn>
                                  </p:par>
                                </p:childTnLst>
                              </p:cTn>
                            </p:par>
                            <p:par>
                              <p:cTn id="42" fill="hold">
                                <p:stCondLst>
                                  <p:cond delay="3000"/>
                                </p:stCondLst>
                                <p:childTnLst>
                                  <p:par>
                                    <p:cTn id="43" presetID="56" presetClass="entr" presetSubtype="0" fill="hold" grpId="0" nodeType="afterEffect">
                                      <p:stCondLst>
                                        <p:cond delay="0"/>
                                      </p:stCondLst>
                                      <p:iterate type="lt">
                                        <p:tmPct val="10000"/>
                                      </p:iterate>
                                      <p:childTnLst>
                                        <p:set>
                                          <p:cBhvr>
                                            <p:cTn id="44" dur="1" fill="hold">
                                              <p:stCondLst>
                                                <p:cond delay="0"/>
                                              </p:stCondLst>
                                            </p:cTn>
                                            <p:tgtEl>
                                              <p:spTgt spid="67"/>
                                            </p:tgtEl>
                                            <p:attrNameLst>
                                              <p:attrName>style.visibility</p:attrName>
                                            </p:attrNameLst>
                                          </p:cBhvr>
                                          <p:to>
                                            <p:strVal val="visible"/>
                                          </p:to>
                                        </p:set>
                                        <p:anim by="(-#ppt_w*2)" calcmode="lin" valueType="num">
                                          <p:cBhvr rctx="PPT">
                                            <p:cTn id="45" dur="500" autoRev="1" fill="hold">
                                              <p:stCondLst>
                                                <p:cond delay="0"/>
                                              </p:stCondLst>
                                            </p:cTn>
                                            <p:tgtEl>
                                              <p:spTgt spid="67"/>
                                            </p:tgtEl>
                                            <p:attrNameLst>
                                              <p:attrName>ppt_w</p:attrName>
                                            </p:attrNameLst>
                                          </p:cBhvr>
                                        </p:anim>
                                        <p:anim by="(#ppt_w*0.50)" calcmode="lin" valueType="num">
                                          <p:cBhvr>
                                            <p:cTn id="46" dur="500" decel="50000" autoRev="1" fill="hold">
                                              <p:stCondLst>
                                                <p:cond delay="0"/>
                                              </p:stCondLst>
                                            </p:cTn>
                                            <p:tgtEl>
                                              <p:spTgt spid="67"/>
                                            </p:tgtEl>
                                            <p:attrNameLst>
                                              <p:attrName>ppt_x</p:attrName>
                                            </p:attrNameLst>
                                          </p:cBhvr>
                                        </p:anim>
                                        <p:anim from="(-#ppt_h/2)" to="(#ppt_y)" calcmode="lin" valueType="num">
                                          <p:cBhvr>
                                            <p:cTn id="47" dur="1000" fill="hold">
                                              <p:stCondLst>
                                                <p:cond delay="0"/>
                                              </p:stCondLst>
                                            </p:cTn>
                                            <p:tgtEl>
                                              <p:spTgt spid="67"/>
                                            </p:tgtEl>
                                            <p:attrNameLst>
                                              <p:attrName>ppt_y</p:attrName>
                                            </p:attrNameLst>
                                          </p:cBhvr>
                                        </p:anim>
                                        <p:animRot by="21600000">
                                          <p:cBhvr>
                                            <p:cTn id="48" dur="1000" fill="hold">
                                              <p:stCondLst>
                                                <p:cond delay="0"/>
                                              </p:stCondLst>
                                            </p:cTn>
                                            <p:tgtEl>
                                              <p:spTgt spid="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bldLvl="0" animBg="1"/>
          <p:bldP spid="35" grpId="0" bldLvl="0" animBg="1"/>
          <p:bldP spid="36" grpId="0" bldLvl="0" animBg="1"/>
          <p:bldP spid="37" grpId="0" bldLvl="0" animBg="1"/>
          <p:bldP spid="67" grpId="0"/>
          <p:bldP spid="73" grpId="0" bldLvl="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26" name="Rectangle 5"/>
          <p:cNvSpPr>
            <a:spLocks noChangeArrowheads="1"/>
          </p:cNvSpPr>
          <p:nvPr/>
        </p:nvSpPr>
        <p:spPr bwMode="auto">
          <a:xfrm>
            <a:off x="0" y="257318"/>
            <a:ext cx="695325" cy="83343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27" name="Freeform 6"/>
          <p:cNvSpPr/>
          <p:nvPr/>
        </p:nvSpPr>
        <p:spPr bwMode="auto">
          <a:xfrm>
            <a:off x="141288" y="376380"/>
            <a:ext cx="530225" cy="66833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Freeform 7"/>
          <p:cNvSpPr>
            <a:spLocks noEditPoints="1"/>
          </p:cNvSpPr>
          <p:nvPr/>
        </p:nvSpPr>
        <p:spPr bwMode="auto">
          <a:xfrm>
            <a:off x="755650" y="852630"/>
            <a:ext cx="990600" cy="201613"/>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Freeform 8"/>
          <p:cNvSpPr>
            <a:spLocks noEditPoints="1"/>
          </p:cNvSpPr>
          <p:nvPr/>
        </p:nvSpPr>
        <p:spPr bwMode="auto">
          <a:xfrm>
            <a:off x="793750" y="271605"/>
            <a:ext cx="952500" cy="44767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9" name="组合 38"/>
          <p:cNvGrpSpPr/>
          <p:nvPr/>
        </p:nvGrpSpPr>
        <p:grpSpPr>
          <a:xfrm>
            <a:off x="9133760" y="1989346"/>
            <a:ext cx="1306513" cy="1527175"/>
            <a:chOff x="7793038" y="2205038"/>
            <a:chExt cx="1306513" cy="1527175"/>
          </a:xfrm>
        </p:grpSpPr>
        <p:sp>
          <p:nvSpPr>
            <p:cNvPr id="40" name="Freeform 8"/>
            <p:cNvSpPr/>
            <p:nvPr/>
          </p:nvSpPr>
          <p:spPr bwMode="auto">
            <a:xfrm>
              <a:off x="7793038" y="2205038"/>
              <a:ext cx="1306513"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90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4" y="0"/>
                    <a:pt x="1654" y="370"/>
                    <a:pt x="1654" y="827"/>
                  </a:cubicBezTo>
                  <a:cubicBezTo>
                    <a:pt x="1654" y="1182"/>
                    <a:pt x="1430" y="1485"/>
                    <a:pt x="1116" y="1602"/>
                  </a:cubicBezTo>
                  <a:lnTo>
                    <a:pt x="995" y="1741"/>
                  </a:lnTo>
                  <a:cubicBezTo>
                    <a:pt x="954" y="1788"/>
                    <a:pt x="912" y="1836"/>
                    <a:pt x="870" y="1884"/>
                  </a:cubicBezTo>
                  <a:cubicBezTo>
                    <a:pt x="845" y="1916"/>
                    <a:pt x="818" y="1918"/>
                    <a:pt x="790" y="1889"/>
                  </a:cubicBezTo>
                  <a:cubicBezTo>
                    <a:pt x="747" y="1840"/>
                    <a:pt x="703" y="1790"/>
                    <a:pt x="660" y="1741"/>
                  </a:cubicBezTo>
                  <a:lnTo>
                    <a:pt x="540" y="1603"/>
                  </a:lnTo>
                  <a:cubicBezTo>
                    <a:pt x="225" y="1486"/>
                    <a:pt x="0" y="1183"/>
                    <a:pt x="0" y="827"/>
                  </a:cubicBezTo>
                  <a:cubicBezTo>
                    <a:pt x="0" y="370"/>
                    <a:pt x="370" y="0"/>
                    <a:pt x="827" y="0"/>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1" name="Freeform 13"/>
            <p:cNvSpPr>
              <a:spLocks noEditPoints="1"/>
            </p:cNvSpPr>
            <p:nvPr/>
          </p:nvSpPr>
          <p:spPr bwMode="auto">
            <a:xfrm>
              <a:off x="8065047" y="2423672"/>
              <a:ext cx="819646" cy="881946"/>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5" name="TextBox 44"/>
          <p:cNvSpPr txBox="1"/>
          <p:nvPr/>
        </p:nvSpPr>
        <p:spPr>
          <a:xfrm>
            <a:off x="769789" y="3679721"/>
            <a:ext cx="2659148" cy="523220"/>
          </a:xfrm>
          <a:prstGeom prst="rect">
            <a:avLst/>
          </a:prstGeom>
          <a:noFill/>
        </p:spPr>
        <p:txBody>
          <a:bodyPr wrap="square" rtlCol="0">
            <a:spAutoFit/>
          </a:bodyPr>
          <a:lstStyle/>
          <a:p>
            <a:pPr algn="ctr"/>
            <a:r>
              <a:rPr lang="zh-CN" altLang="en-US" sz="2800" b="1" dirty="0">
                <a:solidFill>
                  <a:schemeClr val="accent1"/>
                </a:solidFill>
                <a:latin typeface="微软雅黑" panose="020B0503020204020204" pitchFamily="34" charset="-122"/>
                <a:ea typeface="微软雅黑" panose="020B0503020204020204" pitchFamily="34" charset="-122"/>
              </a:rPr>
              <a:t>工作回顾</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386259" y="3719091"/>
            <a:ext cx="1784276" cy="52322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a:t>自我评价</a:t>
            </a:r>
            <a:endParaRPr lang="zh-CN" altLang="en-US" dirty="0"/>
          </a:p>
        </p:txBody>
      </p:sp>
      <p:sp>
        <p:nvSpPr>
          <p:cNvPr id="47" name="TextBox 46"/>
          <p:cNvSpPr txBox="1"/>
          <p:nvPr/>
        </p:nvSpPr>
        <p:spPr>
          <a:xfrm>
            <a:off x="3578194" y="3679721"/>
            <a:ext cx="2158026" cy="52322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a:t>工作心得</a:t>
            </a:r>
            <a:endParaRPr lang="zh-CN" altLang="en-US" dirty="0"/>
          </a:p>
        </p:txBody>
      </p:sp>
      <p:sp>
        <p:nvSpPr>
          <p:cNvPr id="48" name="TextBox 47"/>
          <p:cNvSpPr txBox="1"/>
          <p:nvPr/>
        </p:nvSpPr>
        <p:spPr>
          <a:xfrm>
            <a:off x="8546653" y="3679721"/>
            <a:ext cx="2703394" cy="52322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a:t>工作规划和展望</a:t>
            </a:r>
            <a:endParaRPr lang="zh-CN" altLang="en-US" dirty="0"/>
          </a:p>
        </p:txBody>
      </p:sp>
      <p:grpSp>
        <p:nvGrpSpPr>
          <p:cNvPr id="4" name="组合 3"/>
          <p:cNvGrpSpPr/>
          <p:nvPr/>
        </p:nvGrpSpPr>
        <p:grpSpPr>
          <a:xfrm>
            <a:off x="1446900" y="2132856"/>
            <a:ext cx="1304925" cy="1527175"/>
            <a:chOff x="1446900" y="2132856"/>
            <a:chExt cx="1304925" cy="1527175"/>
          </a:xfrm>
        </p:grpSpPr>
        <p:sp>
          <p:nvSpPr>
            <p:cNvPr id="31" name="Freeform 5"/>
            <p:cNvSpPr/>
            <p:nvPr/>
          </p:nvSpPr>
          <p:spPr bwMode="auto">
            <a:xfrm>
              <a:off x="1446900" y="2132856"/>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Freeform 16"/>
            <p:cNvSpPr>
              <a:spLocks noEditPoints="1"/>
            </p:cNvSpPr>
            <p:nvPr/>
          </p:nvSpPr>
          <p:spPr bwMode="auto">
            <a:xfrm>
              <a:off x="1668969" y="2542449"/>
              <a:ext cx="860788" cy="500028"/>
            </a:xfrm>
            <a:custGeom>
              <a:avLst/>
              <a:gdLst>
                <a:gd name="T0" fmla="*/ 712 w 739"/>
                <a:gd name="T1" fmla="*/ 36 h 492"/>
                <a:gd name="T2" fmla="*/ 712 w 739"/>
                <a:gd name="T3" fmla="*/ 404 h 492"/>
                <a:gd name="T4" fmla="*/ 702 w 739"/>
                <a:gd name="T5" fmla="*/ 404 h 492"/>
                <a:gd name="T6" fmla="*/ 678 w 739"/>
                <a:gd name="T7" fmla="*/ 403 h 492"/>
                <a:gd name="T8" fmla="*/ 373 w 739"/>
                <a:gd name="T9" fmla="*/ 480 h 492"/>
                <a:gd name="T10" fmla="*/ 369 w 739"/>
                <a:gd name="T11" fmla="*/ 482 h 492"/>
                <a:gd name="T12" fmla="*/ 365 w 739"/>
                <a:gd name="T13" fmla="*/ 480 h 492"/>
                <a:gd name="T14" fmla="*/ 60 w 739"/>
                <a:gd name="T15" fmla="*/ 403 h 492"/>
                <a:gd name="T16" fmla="*/ 37 w 739"/>
                <a:gd name="T17" fmla="*/ 404 h 492"/>
                <a:gd name="T18" fmla="*/ 26 w 739"/>
                <a:gd name="T19" fmla="*/ 404 h 492"/>
                <a:gd name="T20" fmla="*/ 26 w 739"/>
                <a:gd name="T21" fmla="*/ 36 h 492"/>
                <a:gd name="T22" fmla="*/ 0 w 739"/>
                <a:gd name="T23" fmla="*/ 36 h 492"/>
                <a:gd name="T24" fmla="*/ 0 w 739"/>
                <a:gd name="T25" fmla="*/ 418 h 492"/>
                <a:gd name="T26" fmla="*/ 369 w 739"/>
                <a:gd name="T27" fmla="*/ 492 h 492"/>
                <a:gd name="T28" fmla="*/ 739 w 739"/>
                <a:gd name="T29" fmla="*/ 418 h 492"/>
                <a:gd name="T30" fmla="*/ 739 w 739"/>
                <a:gd name="T31" fmla="*/ 36 h 492"/>
                <a:gd name="T32" fmla="*/ 712 w 739"/>
                <a:gd name="T33" fmla="*/ 36 h 492"/>
                <a:gd name="T34" fmla="*/ 357 w 739"/>
                <a:gd name="T35" fmla="*/ 418 h 492"/>
                <a:gd name="T36" fmla="*/ 357 w 739"/>
                <a:gd name="T37" fmla="*/ 82 h 492"/>
                <a:gd name="T38" fmla="*/ 101 w 739"/>
                <a:gd name="T39" fmla="*/ 2 h 492"/>
                <a:gd name="T40" fmla="*/ 101 w 739"/>
                <a:gd name="T41" fmla="*/ 352 h 492"/>
                <a:gd name="T42" fmla="*/ 111 w 739"/>
                <a:gd name="T43" fmla="*/ 352 h 492"/>
                <a:gd name="T44" fmla="*/ 357 w 739"/>
                <a:gd name="T45" fmla="*/ 418 h 492"/>
                <a:gd name="T46" fmla="*/ 638 w 739"/>
                <a:gd name="T47" fmla="*/ 352 h 492"/>
                <a:gd name="T48" fmla="*/ 638 w 739"/>
                <a:gd name="T49" fmla="*/ 2 h 492"/>
                <a:gd name="T50" fmla="*/ 382 w 739"/>
                <a:gd name="T51" fmla="*/ 82 h 492"/>
                <a:gd name="T52" fmla="*/ 382 w 739"/>
                <a:gd name="T53" fmla="*/ 418 h 492"/>
                <a:gd name="T54" fmla="*/ 628 w 739"/>
                <a:gd name="T55" fmla="*/ 352 h 492"/>
                <a:gd name="T56" fmla="*/ 638 w 739"/>
                <a:gd name="T57" fmla="*/ 352 h 492"/>
                <a:gd name="T58" fmla="*/ 369 w 739"/>
                <a:gd name="T59" fmla="*/ 473 h 492"/>
                <a:gd name="T60" fmla="*/ 695 w 739"/>
                <a:gd name="T61" fmla="*/ 395 h 492"/>
                <a:gd name="T62" fmla="*/ 695 w 739"/>
                <a:gd name="T63" fmla="*/ 7 h 492"/>
                <a:gd name="T64" fmla="*/ 655 w 739"/>
                <a:gd name="T65" fmla="*/ 7 h 492"/>
                <a:gd name="T66" fmla="*/ 655 w 739"/>
                <a:gd name="T67" fmla="*/ 370 h 492"/>
                <a:gd name="T68" fmla="*/ 645 w 739"/>
                <a:gd name="T69" fmla="*/ 370 h 492"/>
                <a:gd name="T70" fmla="*/ 626 w 739"/>
                <a:gd name="T71" fmla="*/ 369 h 492"/>
                <a:gd name="T72" fmla="*/ 376 w 739"/>
                <a:gd name="T73" fmla="*/ 441 h 492"/>
                <a:gd name="T74" fmla="*/ 369 w 739"/>
                <a:gd name="T75" fmla="*/ 445 h 492"/>
                <a:gd name="T76" fmla="*/ 363 w 739"/>
                <a:gd name="T77" fmla="*/ 441 h 492"/>
                <a:gd name="T78" fmla="*/ 113 w 739"/>
                <a:gd name="T79" fmla="*/ 369 h 492"/>
                <a:gd name="T80" fmla="*/ 93 w 739"/>
                <a:gd name="T81" fmla="*/ 370 h 492"/>
                <a:gd name="T82" fmla="*/ 83 w 739"/>
                <a:gd name="T83" fmla="*/ 370 h 492"/>
                <a:gd name="T84" fmla="*/ 83 w 739"/>
                <a:gd name="T85" fmla="*/ 7 h 492"/>
                <a:gd name="T86" fmla="*/ 44 w 739"/>
                <a:gd name="T87" fmla="*/ 7 h 492"/>
                <a:gd name="T88" fmla="*/ 44 w 739"/>
                <a:gd name="T89" fmla="*/ 395 h 492"/>
                <a:gd name="T90" fmla="*/ 369 w 739"/>
                <a:gd name="T91" fmla="*/ 473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9" h="492">
                  <a:moveTo>
                    <a:pt x="712" y="36"/>
                  </a:moveTo>
                  <a:lnTo>
                    <a:pt x="712" y="404"/>
                  </a:lnTo>
                  <a:lnTo>
                    <a:pt x="702" y="404"/>
                  </a:lnTo>
                  <a:cubicBezTo>
                    <a:pt x="694" y="404"/>
                    <a:pt x="686" y="403"/>
                    <a:pt x="678" y="403"/>
                  </a:cubicBezTo>
                  <a:cubicBezTo>
                    <a:pt x="576" y="403"/>
                    <a:pt x="467" y="430"/>
                    <a:pt x="373" y="480"/>
                  </a:cubicBezTo>
                  <a:lnTo>
                    <a:pt x="369" y="482"/>
                  </a:lnTo>
                  <a:lnTo>
                    <a:pt x="365" y="480"/>
                  </a:lnTo>
                  <a:cubicBezTo>
                    <a:pt x="271" y="430"/>
                    <a:pt x="163" y="403"/>
                    <a:pt x="60" y="403"/>
                  </a:cubicBezTo>
                  <a:cubicBezTo>
                    <a:pt x="52" y="403"/>
                    <a:pt x="45" y="404"/>
                    <a:pt x="37" y="404"/>
                  </a:cubicBezTo>
                  <a:lnTo>
                    <a:pt x="26" y="404"/>
                  </a:lnTo>
                  <a:lnTo>
                    <a:pt x="26" y="36"/>
                  </a:lnTo>
                  <a:cubicBezTo>
                    <a:pt x="17" y="36"/>
                    <a:pt x="9" y="36"/>
                    <a:pt x="0" y="36"/>
                  </a:cubicBezTo>
                  <a:lnTo>
                    <a:pt x="0" y="418"/>
                  </a:lnTo>
                  <a:cubicBezTo>
                    <a:pt x="123" y="415"/>
                    <a:pt x="254" y="442"/>
                    <a:pt x="369" y="492"/>
                  </a:cubicBezTo>
                  <a:cubicBezTo>
                    <a:pt x="484" y="442"/>
                    <a:pt x="616" y="415"/>
                    <a:pt x="739" y="418"/>
                  </a:cubicBezTo>
                  <a:lnTo>
                    <a:pt x="739" y="36"/>
                  </a:lnTo>
                  <a:cubicBezTo>
                    <a:pt x="730" y="36"/>
                    <a:pt x="721" y="36"/>
                    <a:pt x="712" y="36"/>
                  </a:cubicBezTo>
                  <a:close/>
                  <a:moveTo>
                    <a:pt x="357" y="418"/>
                  </a:moveTo>
                  <a:lnTo>
                    <a:pt x="357" y="82"/>
                  </a:lnTo>
                  <a:cubicBezTo>
                    <a:pt x="277" y="28"/>
                    <a:pt x="186" y="0"/>
                    <a:pt x="101" y="2"/>
                  </a:cubicBezTo>
                  <a:lnTo>
                    <a:pt x="101" y="352"/>
                  </a:lnTo>
                  <a:cubicBezTo>
                    <a:pt x="104" y="352"/>
                    <a:pt x="107" y="352"/>
                    <a:pt x="111" y="352"/>
                  </a:cubicBezTo>
                  <a:cubicBezTo>
                    <a:pt x="193" y="352"/>
                    <a:pt x="280" y="375"/>
                    <a:pt x="357" y="418"/>
                  </a:cubicBezTo>
                  <a:close/>
                  <a:moveTo>
                    <a:pt x="638" y="352"/>
                  </a:moveTo>
                  <a:lnTo>
                    <a:pt x="638" y="2"/>
                  </a:lnTo>
                  <a:cubicBezTo>
                    <a:pt x="552" y="0"/>
                    <a:pt x="461" y="28"/>
                    <a:pt x="382" y="82"/>
                  </a:cubicBezTo>
                  <a:lnTo>
                    <a:pt x="382" y="418"/>
                  </a:lnTo>
                  <a:cubicBezTo>
                    <a:pt x="459" y="375"/>
                    <a:pt x="545" y="352"/>
                    <a:pt x="628" y="352"/>
                  </a:cubicBezTo>
                  <a:cubicBezTo>
                    <a:pt x="631" y="352"/>
                    <a:pt x="635" y="352"/>
                    <a:pt x="638" y="352"/>
                  </a:cubicBezTo>
                  <a:close/>
                  <a:moveTo>
                    <a:pt x="369" y="473"/>
                  </a:moveTo>
                  <a:cubicBezTo>
                    <a:pt x="473" y="417"/>
                    <a:pt x="590" y="391"/>
                    <a:pt x="695" y="395"/>
                  </a:cubicBezTo>
                  <a:lnTo>
                    <a:pt x="695" y="7"/>
                  </a:lnTo>
                  <a:cubicBezTo>
                    <a:pt x="682" y="6"/>
                    <a:pt x="669" y="6"/>
                    <a:pt x="655" y="7"/>
                  </a:cubicBezTo>
                  <a:lnTo>
                    <a:pt x="655" y="370"/>
                  </a:lnTo>
                  <a:lnTo>
                    <a:pt x="645" y="370"/>
                  </a:lnTo>
                  <a:cubicBezTo>
                    <a:pt x="639" y="369"/>
                    <a:pt x="632" y="369"/>
                    <a:pt x="626" y="369"/>
                  </a:cubicBezTo>
                  <a:cubicBezTo>
                    <a:pt x="542" y="369"/>
                    <a:pt x="453" y="395"/>
                    <a:pt x="376" y="441"/>
                  </a:cubicBezTo>
                  <a:lnTo>
                    <a:pt x="369" y="445"/>
                  </a:lnTo>
                  <a:lnTo>
                    <a:pt x="363" y="441"/>
                  </a:lnTo>
                  <a:cubicBezTo>
                    <a:pt x="286" y="395"/>
                    <a:pt x="197" y="369"/>
                    <a:pt x="113" y="369"/>
                  </a:cubicBezTo>
                  <a:cubicBezTo>
                    <a:pt x="106" y="369"/>
                    <a:pt x="100" y="369"/>
                    <a:pt x="93" y="370"/>
                  </a:cubicBezTo>
                  <a:lnTo>
                    <a:pt x="83" y="370"/>
                  </a:lnTo>
                  <a:lnTo>
                    <a:pt x="83" y="7"/>
                  </a:lnTo>
                  <a:cubicBezTo>
                    <a:pt x="70" y="6"/>
                    <a:pt x="57" y="6"/>
                    <a:pt x="44" y="7"/>
                  </a:cubicBezTo>
                  <a:lnTo>
                    <a:pt x="44" y="395"/>
                  </a:lnTo>
                  <a:cubicBezTo>
                    <a:pt x="148" y="391"/>
                    <a:pt x="265" y="417"/>
                    <a:pt x="369" y="47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 name="组合 4"/>
          <p:cNvGrpSpPr/>
          <p:nvPr/>
        </p:nvGrpSpPr>
        <p:grpSpPr>
          <a:xfrm>
            <a:off x="6513380" y="2029986"/>
            <a:ext cx="1304925" cy="1527175"/>
            <a:chOff x="4022275" y="2132856"/>
            <a:chExt cx="1304925" cy="1527175"/>
          </a:xfrm>
        </p:grpSpPr>
        <p:sp>
          <p:nvSpPr>
            <p:cNvPr id="34" name="Freeform 6"/>
            <p:cNvSpPr/>
            <p:nvPr/>
          </p:nvSpPr>
          <p:spPr bwMode="auto">
            <a:xfrm>
              <a:off x="4022275" y="2132856"/>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90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4" y="0"/>
                    <a:pt x="1654" y="370"/>
                    <a:pt x="1654" y="827"/>
                  </a:cubicBezTo>
                  <a:cubicBezTo>
                    <a:pt x="1654" y="1182"/>
                    <a:pt x="1430" y="1485"/>
                    <a:pt x="1116" y="1602"/>
                  </a:cubicBezTo>
                  <a:lnTo>
                    <a:pt x="995" y="1741"/>
                  </a:lnTo>
                  <a:cubicBezTo>
                    <a:pt x="954" y="1788"/>
                    <a:pt x="912" y="1836"/>
                    <a:pt x="870" y="1884"/>
                  </a:cubicBezTo>
                  <a:cubicBezTo>
                    <a:pt x="845" y="1916"/>
                    <a:pt x="818" y="1918"/>
                    <a:pt x="790" y="1889"/>
                  </a:cubicBezTo>
                  <a:cubicBezTo>
                    <a:pt x="747" y="1840"/>
                    <a:pt x="703" y="1790"/>
                    <a:pt x="660" y="1741"/>
                  </a:cubicBezTo>
                  <a:lnTo>
                    <a:pt x="540" y="1603"/>
                  </a:lnTo>
                  <a:cubicBezTo>
                    <a:pt x="225" y="1486"/>
                    <a:pt x="0" y="1183"/>
                    <a:pt x="0" y="827"/>
                  </a:cubicBezTo>
                  <a:cubicBezTo>
                    <a:pt x="0" y="370"/>
                    <a:pt x="371" y="0"/>
                    <a:pt x="827"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57" name="Freeform 9"/>
            <p:cNvSpPr>
              <a:spLocks noEditPoints="1"/>
            </p:cNvSpPr>
            <p:nvPr/>
          </p:nvSpPr>
          <p:spPr bwMode="auto">
            <a:xfrm>
              <a:off x="4399628" y="2380272"/>
              <a:ext cx="650316" cy="737858"/>
            </a:xfrm>
            <a:custGeom>
              <a:avLst/>
              <a:gdLst>
                <a:gd name="T0" fmla="*/ 402 w 630"/>
                <a:gd name="T1" fmla="*/ 89 h 711"/>
                <a:gd name="T2" fmla="*/ 313 w 630"/>
                <a:gd name="T3" fmla="*/ 178 h 711"/>
                <a:gd name="T4" fmla="*/ 223 w 630"/>
                <a:gd name="T5" fmla="*/ 178 h 711"/>
                <a:gd name="T6" fmla="*/ 134 w 630"/>
                <a:gd name="T7" fmla="*/ 89 h 711"/>
                <a:gd name="T8" fmla="*/ 223 w 630"/>
                <a:gd name="T9" fmla="*/ 0 h 711"/>
                <a:gd name="T10" fmla="*/ 313 w 630"/>
                <a:gd name="T11" fmla="*/ 0 h 711"/>
                <a:gd name="T12" fmla="*/ 402 w 630"/>
                <a:gd name="T13" fmla="*/ 89 h 711"/>
                <a:gd name="T14" fmla="*/ 445 w 630"/>
                <a:gd name="T15" fmla="*/ 89 h 711"/>
                <a:gd name="T16" fmla="*/ 446 w 630"/>
                <a:gd name="T17" fmla="*/ 109 h 711"/>
                <a:gd name="T18" fmla="*/ 335 w 630"/>
                <a:gd name="T19" fmla="*/ 221 h 711"/>
                <a:gd name="T20" fmla="*/ 201 w 630"/>
                <a:gd name="T21" fmla="*/ 221 h 711"/>
                <a:gd name="T22" fmla="*/ 90 w 630"/>
                <a:gd name="T23" fmla="*/ 109 h 711"/>
                <a:gd name="T24" fmla="*/ 92 w 630"/>
                <a:gd name="T25" fmla="*/ 89 h 711"/>
                <a:gd name="T26" fmla="*/ 0 w 630"/>
                <a:gd name="T27" fmla="*/ 198 h 711"/>
                <a:gd name="T28" fmla="*/ 0 w 630"/>
                <a:gd name="T29" fmla="*/ 600 h 711"/>
                <a:gd name="T30" fmla="*/ 112 w 630"/>
                <a:gd name="T31" fmla="*/ 711 h 711"/>
                <a:gd name="T32" fmla="*/ 409 w 630"/>
                <a:gd name="T33" fmla="*/ 711 h 711"/>
                <a:gd name="T34" fmla="*/ 288 w 630"/>
                <a:gd name="T35" fmla="*/ 528 h 711"/>
                <a:gd name="T36" fmla="*/ 487 w 630"/>
                <a:gd name="T37" fmla="*/ 328 h 711"/>
                <a:gd name="T38" fmla="*/ 536 w 630"/>
                <a:gd name="T39" fmla="*/ 335 h 711"/>
                <a:gd name="T40" fmla="*/ 536 w 630"/>
                <a:gd name="T41" fmla="*/ 198 h 711"/>
                <a:gd name="T42" fmla="*/ 445 w 630"/>
                <a:gd name="T43" fmla="*/ 89 h 711"/>
                <a:gd name="T44" fmla="*/ 251 w 630"/>
                <a:gd name="T45" fmla="*/ 446 h 711"/>
                <a:gd name="T46" fmla="*/ 251 w 630"/>
                <a:gd name="T47" fmla="*/ 446 h 711"/>
                <a:gd name="T48" fmla="*/ 112 w 630"/>
                <a:gd name="T49" fmla="*/ 446 h 711"/>
                <a:gd name="T50" fmla="*/ 90 w 630"/>
                <a:gd name="T51" fmla="*/ 423 h 711"/>
                <a:gd name="T52" fmla="*/ 112 w 630"/>
                <a:gd name="T53" fmla="*/ 401 h 711"/>
                <a:gd name="T54" fmla="*/ 251 w 630"/>
                <a:gd name="T55" fmla="*/ 401 h 711"/>
                <a:gd name="T56" fmla="*/ 274 w 630"/>
                <a:gd name="T57" fmla="*/ 423 h 711"/>
                <a:gd name="T58" fmla="*/ 251 w 630"/>
                <a:gd name="T59" fmla="*/ 446 h 711"/>
                <a:gd name="T60" fmla="*/ 296 w 630"/>
                <a:gd name="T61" fmla="*/ 356 h 711"/>
                <a:gd name="T62" fmla="*/ 296 w 630"/>
                <a:gd name="T63" fmla="*/ 356 h 711"/>
                <a:gd name="T64" fmla="*/ 112 w 630"/>
                <a:gd name="T65" fmla="*/ 356 h 711"/>
                <a:gd name="T66" fmla="*/ 90 w 630"/>
                <a:gd name="T67" fmla="*/ 334 h 711"/>
                <a:gd name="T68" fmla="*/ 112 w 630"/>
                <a:gd name="T69" fmla="*/ 312 h 711"/>
                <a:gd name="T70" fmla="*/ 296 w 630"/>
                <a:gd name="T71" fmla="*/ 312 h 711"/>
                <a:gd name="T72" fmla="*/ 318 w 630"/>
                <a:gd name="T73" fmla="*/ 334 h 711"/>
                <a:gd name="T74" fmla="*/ 296 w 630"/>
                <a:gd name="T75" fmla="*/ 356 h 711"/>
                <a:gd name="T76" fmla="*/ 524 w 630"/>
                <a:gd name="T77" fmla="*/ 390 h 711"/>
                <a:gd name="T78" fmla="*/ 488 w 630"/>
                <a:gd name="T79" fmla="*/ 385 h 711"/>
                <a:gd name="T80" fmla="*/ 346 w 630"/>
                <a:gd name="T81" fmla="*/ 527 h 711"/>
                <a:gd name="T82" fmla="*/ 458 w 630"/>
                <a:gd name="T83" fmla="*/ 666 h 711"/>
                <a:gd name="T84" fmla="*/ 488 w 630"/>
                <a:gd name="T85" fmla="*/ 669 h 711"/>
                <a:gd name="T86" fmla="*/ 630 w 630"/>
                <a:gd name="T87" fmla="*/ 527 h 711"/>
                <a:gd name="T88" fmla="*/ 524 w 630"/>
                <a:gd name="T89" fmla="*/ 390 h 711"/>
                <a:gd name="T90" fmla="*/ 569 w 630"/>
                <a:gd name="T91" fmla="*/ 507 h 711"/>
                <a:gd name="T92" fmla="*/ 569 w 630"/>
                <a:gd name="T93" fmla="*/ 507 h 711"/>
                <a:gd name="T94" fmla="*/ 524 w 630"/>
                <a:gd name="T95" fmla="*/ 552 h 711"/>
                <a:gd name="T96" fmla="*/ 488 w 630"/>
                <a:gd name="T97" fmla="*/ 588 h 711"/>
                <a:gd name="T98" fmla="*/ 448 w 630"/>
                <a:gd name="T99" fmla="*/ 588 h 711"/>
                <a:gd name="T100" fmla="*/ 408 w 630"/>
                <a:gd name="T101" fmla="*/ 547 h 711"/>
                <a:gd name="T102" fmla="*/ 408 w 630"/>
                <a:gd name="T103" fmla="*/ 507 h 711"/>
                <a:gd name="T104" fmla="*/ 448 w 630"/>
                <a:gd name="T105" fmla="*/ 507 h 711"/>
                <a:gd name="T106" fmla="*/ 468 w 630"/>
                <a:gd name="T107" fmla="*/ 527 h 711"/>
                <a:gd name="T108" fmla="*/ 524 w 630"/>
                <a:gd name="T109" fmla="*/ 472 h 711"/>
                <a:gd name="T110" fmla="*/ 528 w 630"/>
                <a:gd name="T111" fmla="*/ 467 h 711"/>
                <a:gd name="T112" fmla="*/ 569 w 630"/>
                <a:gd name="T113" fmla="*/ 467 h 711"/>
                <a:gd name="T114" fmla="*/ 569 w 630"/>
                <a:gd name="T115" fmla="*/ 50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0" h="711">
                  <a:moveTo>
                    <a:pt x="402" y="89"/>
                  </a:moveTo>
                  <a:cubicBezTo>
                    <a:pt x="402" y="138"/>
                    <a:pt x="362" y="178"/>
                    <a:pt x="313" y="178"/>
                  </a:cubicBezTo>
                  <a:lnTo>
                    <a:pt x="223" y="178"/>
                  </a:lnTo>
                  <a:cubicBezTo>
                    <a:pt x="174" y="178"/>
                    <a:pt x="134" y="138"/>
                    <a:pt x="134" y="89"/>
                  </a:cubicBezTo>
                  <a:cubicBezTo>
                    <a:pt x="134" y="39"/>
                    <a:pt x="174" y="0"/>
                    <a:pt x="223" y="0"/>
                  </a:cubicBezTo>
                  <a:lnTo>
                    <a:pt x="313" y="0"/>
                  </a:lnTo>
                  <a:cubicBezTo>
                    <a:pt x="362" y="0"/>
                    <a:pt x="402" y="39"/>
                    <a:pt x="402" y="89"/>
                  </a:cubicBezTo>
                  <a:close/>
                  <a:moveTo>
                    <a:pt x="445" y="89"/>
                  </a:moveTo>
                  <a:cubicBezTo>
                    <a:pt x="446" y="95"/>
                    <a:pt x="446" y="102"/>
                    <a:pt x="446" y="109"/>
                  </a:cubicBezTo>
                  <a:cubicBezTo>
                    <a:pt x="446" y="171"/>
                    <a:pt x="397" y="221"/>
                    <a:pt x="335" y="221"/>
                  </a:cubicBezTo>
                  <a:lnTo>
                    <a:pt x="201" y="221"/>
                  </a:lnTo>
                  <a:cubicBezTo>
                    <a:pt x="140" y="221"/>
                    <a:pt x="90" y="171"/>
                    <a:pt x="90" y="109"/>
                  </a:cubicBezTo>
                  <a:cubicBezTo>
                    <a:pt x="90" y="102"/>
                    <a:pt x="90" y="95"/>
                    <a:pt x="92" y="89"/>
                  </a:cubicBezTo>
                  <a:cubicBezTo>
                    <a:pt x="40" y="98"/>
                    <a:pt x="0" y="144"/>
                    <a:pt x="0" y="198"/>
                  </a:cubicBezTo>
                  <a:lnTo>
                    <a:pt x="0" y="600"/>
                  </a:lnTo>
                  <a:cubicBezTo>
                    <a:pt x="0" y="661"/>
                    <a:pt x="50" y="711"/>
                    <a:pt x="112" y="711"/>
                  </a:cubicBezTo>
                  <a:lnTo>
                    <a:pt x="409" y="711"/>
                  </a:lnTo>
                  <a:cubicBezTo>
                    <a:pt x="338" y="681"/>
                    <a:pt x="288" y="610"/>
                    <a:pt x="288" y="528"/>
                  </a:cubicBezTo>
                  <a:cubicBezTo>
                    <a:pt x="288" y="418"/>
                    <a:pt x="377" y="328"/>
                    <a:pt x="487" y="328"/>
                  </a:cubicBezTo>
                  <a:cubicBezTo>
                    <a:pt x="504" y="328"/>
                    <a:pt x="520" y="331"/>
                    <a:pt x="536" y="335"/>
                  </a:cubicBezTo>
                  <a:lnTo>
                    <a:pt x="536" y="198"/>
                  </a:lnTo>
                  <a:cubicBezTo>
                    <a:pt x="536" y="144"/>
                    <a:pt x="496" y="98"/>
                    <a:pt x="445" y="89"/>
                  </a:cubicBezTo>
                  <a:close/>
                  <a:moveTo>
                    <a:pt x="251" y="446"/>
                  </a:moveTo>
                  <a:lnTo>
                    <a:pt x="251" y="446"/>
                  </a:lnTo>
                  <a:lnTo>
                    <a:pt x="112" y="446"/>
                  </a:lnTo>
                  <a:cubicBezTo>
                    <a:pt x="100" y="446"/>
                    <a:pt x="90" y="436"/>
                    <a:pt x="90" y="423"/>
                  </a:cubicBezTo>
                  <a:cubicBezTo>
                    <a:pt x="90" y="411"/>
                    <a:pt x="100" y="401"/>
                    <a:pt x="112" y="401"/>
                  </a:cubicBezTo>
                  <a:lnTo>
                    <a:pt x="251" y="401"/>
                  </a:lnTo>
                  <a:cubicBezTo>
                    <a:pt x="264" y="401"/>
                    <a:pt x="274" y="411"/>
                    <a:pt x="274" y="423"/>
                  </a:cubicBezTo>
                  <a:cubicBezTo>
                    <a:pt x="274" y="436"/>
                    <a:pt x="264" y="446"/>
                    <a:pt x="251" y="446"/>
                  </a:cubicBezTo>
                  <a:close/>
                  <a:moveTo>
                    <a:pt x="296" y="356"/>
                  </a:moveTo>
                  <a:lnTo>
                    <a:pt x="296" y="356"/>
                  </a:lnTo>
                  <a:lnTo>
                    <a:pt x="112" y="356"/>
                  </a:lnTo>
                  <a:cubicBezTo>
                    <a:pt x="100" y="356"/>
                    <a:pt x="90" y="346"/>
                    <a:pt x="90" y="334"/>
                  </a:cubicBezTo>
                  <a:cubicBezTo>
                    <a:pt x="90" y="322"/>
                    <a:pt x="100" y="312"/>
                    <a:pt x="112" y="312"/>
                  </a:cubicBezTo>
                  <a:lnTo>
                    <a:pt x="296" y="312"/>
                  </a:lnTo>
                  <a:cubicBezTo>
                    <a:pt x="308" y="312"/>
                    <a:pt x="318" y="322"/>
                    <a:pt x="318" y="334"/>
                  </a:cubicBezTo>
                  <a:cubicBezTo>
                    <a:pt x="318" y="346"/>
                    <a:pt x="308" y="356"/>
                    <a:pt x="296" y="356"/>
                  </a:cubicBezTo>
                  <a:close/>
                  <a:moveTo>
                    <a:pt x="524" y="390"/>
                  </a:moveTo>
                  <a:cubicBezTo>
                    <a:pt x="512" y="387"/>
                    <a:pt x="501" y="385"/>
                    <a:pt x="488" y="385"/>
                  </a:cubicBezTo>
                  <a:cubicBezTo>
                    <a:pt x="410" y="385"/>
                    <a:pt x="346" y="449"/>
                    <a:pt x="346" y="527"/>
                  </a:cubicBezTo>
                  <a:cubicBezTo>
                    <a:pt x="346" y="596"/>
                    <a:pt x="394" y="652"/>
                    <a:pt x="458" y="666"/>
                  </a:cubicBezTo>
                  <a:cubicBezTo>
                    <a:pt x="468" y="668"/>
                    <a:pt x="478" y="669"/>
                    <a:pt x="488" y="669"/>
                  </a:cubicBezTo>
                  <a:cubicBezTo>
                    <a:pt x="567" y="669"/>
                    <a:pt x="630" y="606"/>
                    <a:pt x="630" y="527"/>
                  </a:cubicBezTo>
                  <a:cubicBezTo>
                    <a:pt x="630" y="461"/>
                    <a:pt x="585" y="405"/>
                    <a:pt x="524" y="390"/>
                  </a:cubicBezTo>
                  <a:close/>
                  <a:moveTo>
                    <a:pt x="569" y="507"/>
                  </a:moveTo>
                  <a:lnTo>
                    <a:pt x="569" y="507"/>
                  </a:lnTo>
                  <a:lnTo>
                    <a:pt x="524" y="552"/>
                  </a:lnTo>
                  <a:lnTo>
                    <a:pt x="488" y="588"/>
                  </a:lnTo>
                  <a:cubicBezTo>
                    <a:pt x="477" y="599"/>
                    <a:pt x="459" y="599"/>
                    <a:pt x="448" y="588"/>
                  </a:cubicBezTo>
                  <a:lnTo>
                    <a:pt x="408" y="547"/>
                  </a:lnTo>
                  <a:cubicBezTo>
                    <a:pt x="397" y="536"/>
                    <a:pt x="397" y="518"/>
                    <a:pt x="408" y="507"/>
                  </a:cubicBezTo>
                  <a:cubicBezTo>
                    <a:pt x="419" y="496"/>
                    <a:pt x="437" y="496"/>
                    <a:pt x="448" y="507"/>
                  </a:cubicBezTo>
                  <a:lnTo>
                    <a:pt x="468" y="527"/>
                  </a:lnTo>
                  <a:lnTo>
                    <a:pt x="524" y="472"/>
                  </a:lnTo>
                  <a:lnTo>
                    <a:pt x="528" y="467"/>
                  </a:lnTo>
                  <a:cubicBezTo>
                    <a:pt x="540" y="456"/>
                    <a:pt x="558" y="456"/>
                    <a:pt x="569" y="467"/>
                  </a:cubicBezTo>
                  <a:cubicBezTo>
                    <a:pt x="580" y="478"/>
                    <a:pt x="580" y="496"/>
                    <a:pt x="569" y="5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 name="组合 22"/>
          <p:cNvGrpSpPr/>
          <p:nvPr/>
        </p:nvGrpSpPr>
        <p:grpSpPr>
          <a:xfrm>
            <a:off x="3936910" y="2081421"/>
            <a:ext cx="1306513" cy="1527175"/>
            <a:chOff x="6560095" y="2132856"/>
            <a:chExt cx="1306513" cy="1527175"/>
          </a:xfrm>
        </p:grpSpPr>
        <p:sp>
          <p:nvSpPr>
            <p:cNvPr id="37" name="Freeform 7"/>
            <p:cNvSpPr/>
            <p:nvPr/>
          </p:nvSpPr>
          <p:spPr bwMode="auto">
            <a:xfrm>
              <a:off x="6560095" y="2132856"/>
              <a:ext cx="1306513"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3" name="Freeform 10"/>
            <p:cNvSpPr>
              <a:spLocks noEditPoints="1"/>
            </p:cNvSpPr>
            <p:nvPr/>
          </p:nvSpPr>
          <p:spPr bwMode="auto">
            <a:xfrm>
              <a:off x="6850001" y="2403005"/>
              <a:ext cx="726700" cy="778916"/>
            </a:xfrm>
            <a:custGeom>
              <a:avLst/>
              <a:gdLst>
                <a:gd name="T0" fmla="*/ 255 w 674"/>
                <a:gd name="T1" fmla="*/ 448 h 720"/>
                <a:gd name="T2" fmla="*/ 243 w 674"/>
                <a:gd name="T3" fmla="*/ 407 h 720"/>
                <a:gd name="T4" fmla="*/ 295 w 674"/>
                <a:gd name="T5" fmla="*/ 196 h 720"/>
                <a:gd name="T6" fmla="*/ 350 w 674"/>
                <a:gd name="T7" fmla="*/ 367 h 720"/>
                <a:gd name="T8" fmla="*/ 418 w 674"/>
                <a:gd name="T9" fmla="*/ 169 h 720"/>
                <a:gd name="T10" fmla="*/ 267 w 674"/>
                <a:gd name="T11" fmla="*/ 336 h 720"/>
                <a:gd name="T12" fmla="*/ 254 w 674"/>
                <a:gd name="T13" fmla="*/ 358 h 720"/>
                <a:gd name="T14" fmla="*/ 346 w 674"/>
                <a:gd name="T15" fmla="*/ 412 h 720"/>
                <a:gd name="T16" fmla="*/ 445 w 674"/>
                <a:gd name="T17" fmla="*/ 144 h 720"/>
                <a:gd name="T18" fmla="*/ 449 w 674"/>
                <a:gd name="T19" fmla="*/ 91 h 720"/>
                <a:gd name="T20" fmla="*/ 445 w 674"/>
                <a:gd name="T21" fmla="*/ 144 h 720"/>
                <a:gd name="T22" fmla="*/ 526 w 674"/>
                <a:gd name="T23" fmla="*/ 170 h 720"/>
                <a:gd name="T24" fmla="*/ 474 w 674"/>
                <a:gd name="T25" fmla="*/ 174 h 720"/>
                <a:gd name="T26" fmla="*/ 385 w 674"/>
                <a:gd name="T27" fmla="*/ 121 h 720"/>
                <a:gd name="T28" fmla="*/ 363 w 674"/>
                <a:gd name="T29" fmla="*/ 73 h 720"/>
                <a:gd name="T30" fmla="*/ 385 w 674"/>
                <a:gd name="T31" fmla="*/ 121 h 720"/>
                <a:gd name="T32" fmla="*/ 298 w 674"/>
                <a:gd name="T33" fmla="*/ 90 h 720"/>
                <a:gd name="T34" fmla="*/ 302 w 674"/>
                <a:gd name="T35" fmla="*/ 142 h 720"/>
                <a:gd name="T36" fmla="*/ 496 w 674"/>
                <a:gd name="T37" fmla="*/ 257 h 720"/>
                <a:gd name="T38" fmla="*/ 543 w 674"/>
                <a:gd name="T39" fmla="*/ 235 h 720"/>
                <a:gd name="T40" fmla="*/ 496 w 674"/>
                <a:gd name="T41" fmla="*/ 257 h 720"/>
                <a:gd name="T42" fmla="*/ 248 w 674"/>
                <a:gd name="T43" fmla="*/ 368 h 720"/>
                <a:gd name="T44" fmla="*/ 235 w 674"/>
                <a:gd name="T45" fmla="*/ 391 h 720"/>
                <a:gd name="T46" fmla="*/ 328 w 674"/>
                <a:gd name="T47" fmla="*/ 445 h 720"/>
                <a:gd name="T48" fmla="*/ 246 w 674"/>
                <a:gd name="T49" fmla="*/ 720 h 720"/>
                <a:gd name="T50" fmla="*/ 263 w 674"/>
                <a:gd name="T51" fmla="*/ 42 h 720"/>
                <a:gd name="T52" fmla="*/ 642 w 674"/>
                <a:gd name="T53" fmla="*/ 204 h 720"/>
                <a:gd name="T54" fmla="*/ 648 w 674"/>
                <a:gd name="T55" fmla="*/ 313 h 720"/>
                <a:gd name="T56" fmla="*/ 667 w 674"/>
                <a:gd name="T57" fmla="*/ 450 h 720"/>
                <a:gd name="T58" fmla="*/ 643 w 674"/>
                <a:gd name="T59" fmla="*/ 566 h 720"/>
                <a:gd name="T60" fmla="*/ 504 w 674"/>
                <a:gd name="T61" fmla="*/ 598 h 720"/>
                <a:gd name="T62" fmla="*/ 246 w 674"/>
                <a:gd name="T63"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4" h="720">
                  <a:moveTo>
                    <a:pt x="243" y="407"/>
                  </a:moveTo>
                  <a:cubicBezTo>
                    <a:pt x="236" y="421"/>
                    <a:pt x="241" y="439"/>
                    <a:pt x="255" y="448"/>
                  </a:cubicBezTo>
                  <a:cubicBezTo>
                    <a:pt x="267" y="455"/>
                    <a:pt x="282" y="453"/>
                    <a:pt x="292" y="444"/>
                  </a:cubicBezTo>
                  <a:lnTo>
                    <a:pt x="243" y="407"/>
                  </a:lnTo>
                  <a:close/>
                  <a:moveTo>
                    <a:pt x="418" y="169"/>
                  </a:moveTo>
                  <a:cubicBezTo>
                    <a:pt x="373" y="143"/>
                    <a:pt x="318" y="155"/>
                    <a:pt x="295" y="196"/>
                  </a:cubicBezTo>
                  <a:cubicBezTo>
                    <a:pt x="270" y="238"/>
                    <a:pt x="302" y="284"/>
                    <a:pt x="280" y="327"/>
                  </a:cubicBezTo>
                  <a:lnTo>
                    <a:pt x="350" y="367"/>
                  </a:lnTo>
                  <a:cubicBezTo>
                    <a:pt x="376" y="327"/>
                    <a:pt x="432" y="331"/>
                    <a:pt x="456" y="289"/>
                  </a:cubicBezTo>
                  <a:cubicBezTo>
                    <a:pt x="480" y="249"/>
                    <a:pt x="462" y="195"/>
                    <a:pt x="418" y="169"/>
                  </a:cubicBezTo>
                  <a:close/>
                  <a:moveTo>
                    <a:pt x="342" y="393"/>
                  </a:moveTo>
                  <a:lnTo>
                    <a:pt x="267" y="336"/>
                  </a:lnTo>
                  <a:cubicBezTo>
                    <a:pt x="261" y="331"/>
                    <a:pt x="253" y="333"/>
                    <a:pt x="250" y="339"/>
                  </a:cubicBezTo>
                  <a:cubicBezTo>
                    <a:pt x="246" y="345"/>
                    <a:pt x="248" y="354"/>
                    <a:pt x="254" y="358"/>
                  </a:cubicBezTo>
                  <a:lnTo>
                    <a:pt x="329" y="416"/>
                  </a:lnTo>
                  <a:cubicBezTo>
                    <a:pt x="335" y="420"/>
                    <a:pt x="343" y="418"/>
                    <a:pt x="346" y="412"/>
                  </a:cubicBezTo>
                  <a:cubicBezTo>
                    <a:pt x="350" y="406"/>
                    <a:pt x="348" y="397"/>
                    <a:pt x="342" y="393"/>
                  </a:cubicBezTo>
                  <a:close/>
                  <a:moveTo>
                    <a:pt x="445" y="144"/>
                  </a:moveTo>
                  <a:lnTo>
                    <a:pt x="468" y="102"/>
                  </a:lnTo>
                  <a:lnTo>
                    <a:pt x="449" y="91"/>
                  </a:lnTo>
                  <a:lnTo>
                    <a:pt x="426" y="133"/>
                  </a:lnTo>
                  <a:lnTo>
                    <a:pt x="445" y="144"/>
                  </a:lnTo>
                  <a:close/>
                  <a:moveTo>
                    <a:pt x="485" y="193"/>
                  </a:moveTo>
                  <a:lnTo>
                    <a:pt x="526" y="170"/>
                  </a:lnTo>
                  <a:lnTo>
                    <a:pt x="515" y="150"/>
                  </a:lnTo>
                  <a:lnTo>
                    <a:pt x="474" y="174"/>
                  </a:lnTo>
                  <a:lnTo>
                    <a:pt x="485" y="193"/>
                  </a:lnTo>
                  <a:close/>
                  <a:moveTo>
                    <a:pt x="385" y="121"/>
                  </a:moveTo>
                  <a:lnTo>
                    <a:pt x="385" y="73"/>
                  </a:lnTo>
                  <a:lnTo>
                    <a:pt x="363" y="73"/>
                  </a:lnTo>
                  <a:lnTo>
                    <a:pt x="363" y="121"/>
                  </a:lnTo>
                  <a:lnTo>
                    <a:pt x="385" y="121"/>
                  </a:lnTo>
                  <a:close/>
                  <a:moveTo>
                    <a:pt x="321" y="131"/>
                  </a:moveTo>
                  <a:lnTo>
                    <a:pt x="298" y="90"/>
                  </a:lnTo>
                  <a:lnTo>
                    <a:pt x="278" y="101"/>
                  </a:lnTo>
                  <a:lnTo>
                    <a:pt x="302" y="142"/>
                  </a:lnTo>
                  <a:lnTo>
                    <a:pt x="321" y="131"/>
                  </a:lnTo>
                  <a:close/>
                  <a:moveTo>
                    <a:pt x="496" y="257"/>
                  </a:moveTo>
                  <a:lnTo>
                    <a:pt x="543" y="257"/>
                  </a:lnTo>
                  <a:lnTo>
                    <a:pt x="543" y="235"/>
                  </a:lnTo>
                  <a:lnTo>
                    <a:pt x="496" y="235"/>
                  </a:lnTo>
                  <a:lnTo>
                    <a:pt x="496" y="257"/>
                  </a:lnTo>
                  <a:close/>
                  <a:moveTo>
                    <a:pt x="324" y="426"/>
                  </a:moveTo>
                  <a:lnTo>
                    <a:pt x="248" y="368"/>
                  </a:lnTo>
                  <a:cubicBezTo>
                    <a:pt x="242" y="364"/>
                    <a:pt x="235" y="365"/>
                    <a:pt x="231" y="372"/>
                  </a:cubicBezTo>
                  <a:cubicBezTo>
                    <a:pt x="227" y="378"/>
                    <a:pt x="229" y="386"/>
                    <a:pt x="235" y="391"/>
                  </a:cubicBezTo>
                  <a:lnTo>
                    <a:pt x="311" y="448"/>
                  </a:lnTo>
                  <a:cubicBezTo>
                    <a:pt x="316" y="453"/>
                    <a:pt x="324" y="451"/>
                    <a:pt x="328" y="445"/>
                  </a:cubicBezTo>
                  <a:cubicBezTo>
                    <a:pt x="331" y="439"/>
                    <a:pt x="329" y="430"/>
                    <a:pt x="324" y="426"/>
                  </a:cubicBezTo>
                  <a:close/>
                  <a:moveTo>
                    <a:pt x="246" y="720"/>
                  </a:moveTo>
                  <a:cubicBezTo>
                    <a:pt x="254" y="663"/>
                    <a:pt x="254" y="603"/>
                    <a:pt x="239" y="550"/>
                  </a:cubicBezTo>
                  <a:cubicBezTo>
                    <a:pt x="0" y="415"/>
                    <a:pt x="62" y="105"/>
                    <a:pt x="263" y="42"/>
                  </a:cubicBezTo>
                  <a:cubicBezTo>
                    <a:pt x="369" y="0"/>
                    <a:pt x="513" y="25"/>
                    <a:pt x="606" y="119"/>
                  </a:cubicBezTo>
                  <a:cubicBezTo>
                    <a:pt x="674" y="187"/>
                    <a:pt x="642" y="204"/>
                    <a:pt x="642" y="204"/>
                  </a:cubicBezTo>
                  <a:lnTo>
                    <a:pt x="627" y="213"/>
                  </a:lnTo>
                  <a:cubicBezTo>
                    <a:pt x="635" y="245"/>
                    <a:pt x="650" y="305"/>
                    <a:pt x="648" y="313"/>
                  </a:cubicBezTo>
                  <a:cubicBezTo>
                    <a:pt x="645" y="324"/>
                    <a:pt x="633" y="336"/>
                    <a:pt x="633" y="336"/>
                  </a:cubicBezTo>
                  <a:lnTo>
                    <a:pt x="667" y="450"/>
                  </a:lnTo>
                  <a:lnTo>
                    <a:pt x="636" y="462"/>
                  </a:lnTo>
                  <a:cubicBezTo>
                    <a:pt x="643" y="499"/>
                    <a:pt x="647" y="530"/>
                    <a:pt x="643" y="566"/>
                  </a:cubicBezTo>
                  <a:cubicBezTo>
                    <a:pt x="643" y="572"/>
                    <a:pt x="622" y="590"/>
                    <a:pt x="606" y="591"/>
                  </a:cubicBezTo>
                  <a:lnTo>
                    <a:pt x="504" y="598"/>
                  </a:lnTo>
                  <a:lnTo>
                    <a:pt x="510" y="720"/>
                  </a:lnTo>
                  <a:lnTo>
                    <a:pt x="246" y="7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矩形 2"/>
          <p:cNvSpPr/>
          <p:nvPr/>
        </p:nvSpPr>
        <p:spPr bwMode="auto">
          <a:xfrm>
            <a:off x="0" y="6758608"/>
            <a:ext cx="12196763" cy="9939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advTm="995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400" fill="hold"/>
                                        <p:tgtEl>
                                          <p:spTgt spid="27"/>
                                        </p:tgtEl>
                                        <p:attrNameLst>
                                          <p:attrName>ppt_w</p:attrName>
                                        </p:attrNameLst>
                                      </p:cBhvr>
                                      <p:tavLst>
                                        <p:tav tm="0">
                                          <p:val>
                                            <p:fltVal val="0"/>
                                          </p:val>
                                        </p:tav>
                                        <p:tav tm="100000">
                                          <p:val>
                                            <p:strVal val="#ppt_w"/>
                                          </p:val>
                                        </p:tav>
                                      </p:tavLst>
                                    </p:anim>
                                    <p:anim calcmode="lin" valueType="num">
                                      <p:cBhvr>
                                        <p:cTn id="13" dur="400" fill="hold"/>
                                        <p:tgtEl>
                                          <p:spTgt spid="27"/>
                                        </p:tgtEl>
                                        <p:attrNameLst>
                                          <p:attrName>ppt_h</p:attrName>
                                        </p:attrNameLst>
                                      </p:cBhvr>
                                      <p:tavLst>
                                        <p:tav tm="0">
                                          <p:val>
                                            <p:fltVal val="0"/>
                                          </p:val>
                                        </p:tav>
                                        <p:tav tm="100000">
                                          <p:val>
                                            <p:strVal val="#ppt_h"/>
                                          </p:val>
                                        </p:tav>
                                      </p:tavLst>
                                    </p:anim>
                                    <p:anim calcmode="lin" valueType="num">
                                      <p:cBhvr>
                                        <p:cTn id="14" dur="400" fill="hold"/>
                                        <p:tgtEl>
                                          <p:spTgt spid="27"/>
                                        </p:tgtEl>
                                        <p:attrNameLst>
                                          <p:attrName>style.rotation</p:attrName>
                                        </p:attrNameLst>
                                      </p:cBhvr>
                                      <p:tavLst>
                                        <p:tav tm="0">
                                          <p:val>
                                            <p:fltVal val="90"/>
                                          </p:val>
                                        </p:tav>
                                        <p:tav tm="100000">
                                          <p:val>
                                            <p:fltVal val="0"/>
                                          </p:val>
                                        </p:tav>
                                      </p:tavLst>
                                    </p:anim>
                                    <p:animEffect transition="in" filter="fade">
                                      <p:cBhvr>
                                        <p:cTn id="15" dur="400"/>
                                        <p:tgtEl>
                                          <p:spTgt spid="27"/>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par>
                          <p:cTn id="23" fill="hold">
                            <p:stCondLst>
                              <p:cond delay="1500"/>
                            </p:stCondLst>
                            <p:childTnLst>
                              <p:par>
                                <p:cTn id="24" presetID="47"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700"/>
                                        <p:tgtEl>
                                          <p:spTgt spid="4"/>
                                        </p:tgtEl>
                                      </p:cBhvr>
                                    </p:animEffect>
                                    <p:anim calcmode="lin" valueType="num">
                                      <p:cBhvr>
                                        <p:cTn id="27" dur="700" fill="hold"/>
                                        <p:tgtEl>
                                          <p:spTgt spid="4"/>
                                        </p:tgtEl>
                                        <p:attrNameLst>
                                          <p:attrName>ppt_x</p:attrName>
                                        </p:attrNameLst>
                                      </p:cBhvr>
                                      <p:tavLst>
                                        <p:tav tm="0">
                                          <p:val>
                                            <p:strVal val="#ppt_x"/>
                                          </p:val>
                                        </p:tav>
                                        <p:tav tm="100000">
                                          <p:val>
                                            <p:strVal val="#ppt_x"/>
                                          </p:val>
                                        </p:tav>
                                      </p:tavLst>
                                    </p:anim>
                                    <p:anim calcmode="lin" valueType="num">
                                      <p:cBhvr>
                                        <p:cTn id="28" dur="700" fill="hold"/>
                                        <p:tgtEl>
                                          <p:spTgt spid="4"/>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56" presetClass="entr" presetSubtype="0" fill="hold" grpId="0" nodeType="afterEffect">
                                  <p:stCondLst>
                                    <p:cond delay="0"/>
                                  </p:stCondLst>
                                  <p:iterate type="lt">
                                    <p:tmPct val="10000"/>
                                  </p:iterate>
                                  <p:childTnLst>
                                    <p:set>
                                      <p:cBhvr>
                                        <p:cTn id="31" dur="1" fill="hold">
                                          <p:stCondLst>
                                            <p:cond delay="0"/>
                                          </p:stCondLst>
                                        </p:cTn>
                                        <p:tgtEl>
                                          <p:spTgt spid="45"/>
                                        </p:tgtEl>
                                        <p:attrNameLst>
                                          <p:attrName>style.visibility</p:attrName>
                                        </p:attrNameLst>
                                      </p:cBhvr>
                                      <p:to>
                                        <p:strVal val="visible"/>
                                      </p:to>
                                    </p:set>
                                    <p:anim by="(-#ppt_w*2)" calcmode="lin" valueType="num">
                                      <p:cBhvr rctx="PPT">
                                        <p:cTn id="32" dur="250" autoRev="1" fill="hold">
                                          <p:stCondLst>
                                            <p:cond delay="0"/>
                                          </p:stCondLst>
                                        </p:cTn>
                                        <p:tgtEl>
                                          <p:spTgt spid="45"/>
                                        </p:tgtEl>
                                        <p:attrNameLst>
                                          <p:attrName>ppt_w</p:attrName>
                                        </p:attrNameLst>
                                      </p:cBhvr>
                                    </p:anim>
                                    <p:anim by="(#ppt_w*0.50)" calcmode="lin" valueType="num">
                                      <p:cBhvr>
                                        <p:cTn id="33" dur="250" decel="50000" autoRev="1" fill="hold">
                                          <p:stCondLst>
                                            <p:cond delay="0"/>
                                          </p:stCondLst>
                                        </p:cTn>
                                        <p:tgtEl>
                                          <p:spTgt spid="45"/>
                                        </p:tgtEl>
                                        <p:attrNameLst>
                                          <p:attrName>ppt_x</p:attrName>
                                        </p:attrNameLst>
                                      </p:cBhvr>
                                    </p:anim>
                                    <p:anim from="(-#ppt_h/2)" to="(#ppt_y)" calcmode="lin" valueType="num">
                                      <p:cBhvr>
                                        <p:cTn id="34" dur="500" fill="hold">
                                          <p:stCondLst>
                                            <p:cond delay="0"/>
                                          </p:stCondLst>
                                        </p:cTn>
                                        <p:tgtEl>
                                          <p:spTgt spid="45"/>
                                        </p:tgtEl>
                                        <p:attrNameLst>
                                          <p:attrName>ppt_y</p:attrName>
                                        </p:attrNameLst>
                                      </p:cBhvr>
                                    </p:anim>
                                    <p:animRot by="21600000">
                                      <p:cBhvr>
                                        <p:cTn id="35" dur="500" fill="hold">
                                          <p:stCondLst>
                                            <p:cond delay="0"/>
                                          </p:stCondLst>
                                        </p:cTn>
                                        <p:tgtEl>
                                          <p:spTgt spid="45"/>
                                        </p:tgtEl>
                                        <p:attrNameLst>
                                          <p:attrName>r</p:attrName>
                                        </p:attrNameLst>
                                      </p:cBhvr>
                                    </p:animRot>
                                  </p:childTnLst>
                                </p:cTn>
                              </p:par>
                            </p:childTnLst>
                          </p:cTn>
                        </p:par>
                        <p:par>
                          <p:cTn id="36" fill="hold">
                            <p:stCondLst>
                              <p:cond delay="2750"/>
                            </p:stCondLst>
                            <p:childTnLst>
                              <p:par>
                                <p:cTn id="37" presetID="47" presetClass="entr" presetSubtype="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700"/>
                                        <p:tgtEl>
                                          <p:spTgt spid="5"/>
                                        </p:tgtEl>
                                      </p:cBhvr>
                                    </p:animEffect>
                                    <p:anim calcmode="lin" valueType="num">
                                      <p:cBhvr>
                                        <p:cTn id="40" dur="700" fill="hold"/>
                                        <p:tgtEl>
                                          <p:spTgt spid="5"/>
                                        </p:tgtEl>
                                        <p:attrNameLst>
                                          <p:attrName>ppt_x</p:attrName>
                                        </p:attrNameLst>
                                      </p:cBhvr>
                                      <p:tavLst>
                                        <p:tav tm="0">
                                          <p:val>
                                            <p:strVal val="#ppt_x"/>
                                          </p:val>
                                        </p:tav>
                                        <p:tav tm="100000">
                                          <p:val>
                                            <p:strVal val="#ppt_x"/>
                                          </p:val>
                                        </p:tav>
                                      </p:tavLst>
                                    </p:anim>
                                    <p:anim calcmode="lin" valueType="num">
                                      <p:cBhvr>
                                        <p:cTn id="41" dur="700" fill="hold"/>
                                        <p:tgtEl>
                                          <p:spTgt spid="5"/>
                                        </p:tgtEl>
                                        <p:attrNameLst>
                                          <p:attrName>ppt_y</p:attrName>
                                        </p:attrNameLst>
                                      </p:cBhvr>
                                      <p:tavLst>
                                        <p:tav tm="0">
                                          <p:val>
                                            <p:strVal val="#ppt_y-.1"/>
                                          </p:val>
                                        </p:tav>
                                        <p:tav tm="100000">
                                          <p:val>
                                            <p:strVal val="#ppt_y"/>
                                          </p:val>
                                        </p:tav>
                                      </p:tavLst>
                                    </p:anim>
                                  </p:childTnLst>
                                </p:cTn>
                              </p:par>
                            </p:childTnLst>
                          </p:cTn>
                        </p:par>
                        <p:par>
                          <p:cTn id="42" fill="hold">
                            <p:stCondLst>
                              <p:cond delay="3750"/>
                            </p:stCondLst>
                            <p:childTnLst>
                              <p:par>
                                <p:cTn id="43" presetID="56" presetClass="entr" presetSubtype="0" fill="hold" grpId="0" nodeType="afterEffect">
                                  <p:stCondLst>
                                    <p:cond delay="0"/>
                                  </p:stCondLst>
                                  <p:iterate type="lt">
                                    <p:tmPct val="10000"/>
                                  </p:iterate>
                                  <p:childTnLst>
                                    <p:set>
                                      <p:cBhvr>
                                        <p:cTn id="44" dur="1" fill="hold">
                                          <p:stCondLst>
                                            <p:cond delay="0"/>
                                          </p:stCondLst>
                                        </p:cTn>
                                        <p:tgtEl>
                                          <p:spTgt spid="46"/>
                                        </p:tgtEl>
                                        <p:attrNameLst>
                                          <p:attrName>style.visibility</p:attrName>
                                        </p:attrNameLst>
                                      </p:cBhvr>
                                      <p:to>
                                        <p:strVal val="visible"/>
                                      </p:to>
                                    </p:set>
                                    <p:anim by="(-#ppt_w*2)" calcmode="lin" valueType="num">
                                      <p:cBhvr rctx="PPT">
                                        <p:cTn id="45" dur="250" autoRev="1" fill="hold">
                                          <p:stCondLst>
                                            <p:cond delay="0"/>
                                          </p:stCondLst>
                                        </p:cTn>
                                        <p:tgtEl>
                                          <p:spTgt spid="46"/>
                                        </p:tgtEl>
                                        <p:attrNameLst>
                                          <p:attrName>ppt_w</p:attrName>
                                        </p:attrNameLst>
                                      </p:cBhvr>
                                    </p:anim>
                                    <p:anim by="(#ppt_w*0.50)" calcmode="lin" valueType="num">
                                      <p:cBhvr>
                                        <p:cTn id="46" dur="250" decel="50000" autoRev="1" fill="hold">
                                          <p:stCondLst>
                                            <p:cond delay="0"/>
                                          </p:stCondLst>
                                        </p:cTn>
                                        <p:tgtEl>
                                          <p:spTgt spid="46"/>
                                        </p:tgtEl>
                                        <p:attrNameLst>
                                          <p:attrName>ppt_x</p:attrName>
                                        </p:attrNameLst>
                                      </p:cBhvr>
                                    </p:anim>
                                    <p:anim from="(-#ppt_h/2)" to="(#ppt_y)" calcmode="lin" valueType="num">
                                      <p:cBhvr>
                                        <p:cTn id="47" dur="500" fill="hold">
                                          <p:stCondLst>
                                            <p:cond delay="0"/>
                                          </p:stCondLst>
                                        </p:cTn>
                                        <p:tgtEl>
                                          <p:spTgt spid="46"/>
                                        </p:tgtEl>
                                        <p:attrNameLst>
                                          <p:attrName>ppt_y</p:attrName>
                                        </p:attrNameLst>
                                      </p:cBhvr>
                                    </p:anim>
                                    <p:animRot by="21600000">
                                      <p:cBhvr>
                                        <p:cTn id="48" dur="500" fill="hold">
                                          <p:stCondLst>
                                            <p:cond delay="0"/>
                                          </p:stCondLst>
                                        </p:cTn>
                                        <p:tgtEl>
                                          <p:spTgt spid="46"/>
                                        </p:tgtEl>
                                        <p:attrNameLst>
                                          <p:attrName>r</p:attrName>
                                        </p:attrNameLst>
                                      </p:cBhvr>
                                    </p:animRot>
                                  </p:childTnLst>
                                </p:cTn>
                              </p:par>
                            </p:childTnLst>
                          </p:cTn>
                        </p:par>
                        <p:par>
                          <p:cTn id="49" fill="hold">
                            <p:stCondLst>
                              <p:cond delay="4099"/>
                            </p:stCondLst>
                            <p:childTnLst>
                              <p:par>
                                <p:cTn id="50" presetID="47" presetClass="entr" presetSubtype="0" fill="hold"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700"/>
                                        <p:tgtEl>
                                          <p:spTgt spid="23"/>
                                        </p:tgtEl>
                                      </p:cBhvr>
                                    </p:animEffect>
                                    <p:anim calcmode="lin" valueType="num">
                                      <p:cBhvr>
                                        <p:cTn id="53" dur="700" fill="hold"/>
                                        <p:tgtEl>
                                          <p:spTgt spid="23"/>
                                        </p:tgtEl>
                                        <p:attrNameLst>
                                          <p:attrName>ppt_x</p:attrName>
                                        </p:attrNameLst>
                                      </p:cBhvr>
                                      <p:tavLst>
                                        <p:tav tm="0">
                                          <p:val>
                                            <p:strVal val="#ppt_x"/>
                                          </p:val>
                                        </p:tav>
                                        <p:tav tm="100000">
                                          <p:val>
                                            <p:strVal val="#ppt_x"/>
                                          </p:val>
                                        </p:tav>
                                      </p:tavLst>
                                    </p:anim>
                                    <p:anim calcmode="lin" valueType="num">
                                      <p:cBhvr>
                                        <p:cTn id="54" dur="700" fill="hold"/>
                                        <p:tgtEl>
                                          <p:spTgt spid="23"/>
                                        </p:tgtEl>
                                        <p:attrNameLst>
                                          <p:attrName>ppt_y</p:attrName>
                                        </p:attrNameLst>
                                      </p:cBhvr>
                                      <p:tavLst>
                                        <p:tav tm="0">
                                          <p:val>
                                            <p:strVal val="#ppt_y-.1"/>
                                          </p:val>
                                        </p:tav>
                                        <p:tav tm="100000">
                                          <p:val>
                                            <p:strVal val="#ppt_y"/>
                                          </p:val>
                                        </p:tav>
                                      </p:tavLst>
                                    </p:anim>
                                  </p:childTnLst>
                                </p:cTn>
                              </p:par>
                            </p:childTnLst>
                          </p:cTn>
                        </p:par>
                        <p:par>
                          <p:cTn id="55" fill="hold">
                            <p:stCondLst>
                              <p:cond delay="5099"/>
                            </p:stCondLst>
                            <p:childTnLst>
                              <p:par>
                                <p:cTn id="56" presetID="56" presetClass="entr" presetSubtype="0" fill="hold" grpId="0" nodeType="afterEffect">
                                  <p:stCondLst>
                                    <p:cond delay="0"/>
                                  </p:stCondLst>
                                  <p:iterate type="lt">
                                    <p:tmPct val="10000"/>
                                  </p:iterate>
                                  <p:childTnLst>
                                    <p:set>
                                      <p:cBhvr>
                                        <p:cTn id="57" dur="1" fill="hold">
                                          <p:stCondLst>
                                            <p:cond delay="0"/>
                                          </p:stCondLst>
                                        </p:cTn>
                                        <p:tgtEl>
                                          <p:spTgt spid="47"/>
                                        </p:tgtEl>
                                        <p:attrNameLst>
                                          <p:attrName>style.visibility</p:attrName>
                                        </p:attrNameLst>
                                      </p:cBhvr>
                                      <p:to>
                                        <p:strVal val="visible"/>
                                      </p:to>
                                    </p:set>
                                    <p:anim by="(-#ppt_w*2)" calcmode="lin" valueType="num">
                                      <p:cBhvr rctx="PPT">
                                        <p:cTn id="58" dur="250" autoRev="1" fill="hold">
                                          <p:stCondLst>
                                            <p:cond delay="0"/>
                                          </p:stCondLst>
                                        </p:cTn>
                                        <p:tgtEl>
                                          <p:spTgt spid="47"/>
                                        </p:tgtEl>
                                        <p:attrNameLst>
                                          <p:attrName>ppt_w</p:attrName>
                                        </p:attrNameLst>
                                      </p:cBhvr>
                                    </p:anim>
                                    <p:anim by="(#ppt_w*0.50)" calcmode="lin" valueType="num">
                                      <p:cBhvr>
                                        <p:cTn id="59" dur="250" decel="50000" autoRev="1" fill="hold">
                                          <p:stCondLst>
                                            <p:cond delay="0"/>
                                          </p:stCondLst>
                                        </p:cTn>
                                        <p:tgtEl>
                                          <p:spTgt spid="47"/>
                                        </p:tgtEl>
                                        <p:attrNameLst>
                                          <p:attrName>ppt_x</p:attrName>
                                        </p:attrNameLst>
                                      </p:cBhvr>
                                    </p:anim>
                                    <p:anim from="(-#ppt_h/2)" to="(#ppt_y)" calcmode="lin" valueType="num">
                                      <p:cBhvr>
                                        <p:cTn id="60" dur="500" fill="hold">
                                          <p:stCondLst>
                                            <p:cond delay="0"/>
                                          </p:stCondLst>
                                        </p:cTn>
                                        <p:tgtEl>
                                          <p:spTgt spid="47"/>
                                        </p:tgtEl>
                                        <p:attrNameLst>
                                          <p:attrName>ppt_y</p:attrName>
                                        </p:attrNameLst>
                                      </p:cBhvr>
                                    </p:anim>
                                    <p:animRot by="21600000">
                                      <p:cBhvr>
                                        <p:cTn id="61" dur="500" fill="hold">
                                          <p:stCondLst>
                                            <p:cond delay="0"/>
                                          </p:stCondLst>
                                        </p:cTn>
                                        <p:tgtEl>
                                          <p:spTgt spid="47"/>
                                        </p:tgtEl>
                                        <p:attrNameLst>
                                          <p:attrName>r</p:attrName>
                                        </p:attrNameLst>
                                      </p:cBhvr>
                                    </p:animRot>
                                  </p:childTnLst>
                                </p:cTn>
                              </p:par>
                            </p:childTnLst>
                          </p:cTn>
                        </p:par>
                        <p:par>
                          <p:cTn id="62" fill="hold">
                            <p:stCondLst>
                              <p:cond delay="5449"/>
                            </p:stCondLst>
                            <p:childTnLst>
                              <p:par>
                                <p:cTn id="63" presetID="47" presetClass="entr" presetSubtype="0"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700"/>
                                        <p:tgtEl>
                                          <p:spTgt spid="39"/>
                                        </p:tgtEl>
                                      </p:cBhvr>
                                    </p:animEffect>
                                    <p:anim calcmode="lin" valueType="num">
                                      <p:cBhvr>
                                        <p:cTn id="66" dur="700" fill="hold"/>
                                        <p:tgtEl>
                                          <p:spTgt spid="39"/>
                                        </p:tgtEl>
                                        <p:attrNameLst>
                                          <p:attrName>ppt_x</p:attrName>
                                        </p:attrNameLst>
                                      </p:cBhvr>
                                      <p:tavLst>
                                        <p:tav tm="0">
                                          <p:val>
                                            <p:strVal val="#ppt_x"/>
                                          </p:val>
                                        </p:tav>
                                        <p:tav tm="100000">
                                          <p:val>
                                            <p:strVal val="#ppt_x"/>
                                          </p:val>
                                        </p:tav>
                                      </p:tavLst>
                                    </p:anim>
                                    <p:anim calcmode="lin" valueType="num">
                                      <p:cBhvr>
                                        <p:cTn id="67" dur="700" fill="hold"/>
                                        <p:tgtEl>
                                          <p:spTgt spid="39"/>
                                        </p:tgtEl>
                                        <p:attrNameLst>
                                          <p:attrName>ppt_y</p:attrName>
                                        </p:attrNameLst>
                                      </p:cBhvr>
                                      <p:tavLst>
                                        <p:tav tm="0">
                                          <p:val>
                                            <p:strVal val="#ppt_y-.1"/>
                                          </p:val>
                                        </p:tav>
                                        <p:tav tm="100000">
                                          <p:val>
                                            <p:strVal val="#ppt_y"/>
                                          </p:val>
                                        </p:tav>
                                      </p:tavLst>
                                    </p:anim>
                                  </p:childTnLst>
                                </p:cTn>
                              </p:par>
                            </p:childTnLst>
                          </p:cTn>
                        </p:par>
                        <p:par>
                          <p:cTn id="68" fill="hold">
                            <p:stCondLst>
                              <p:cond delay="6449"/>
                            </p:stCondLst>
                            <p:childTnLst>
                              <p:par>
                                <p:cTn id="69" presetID="56" presetClass="entr" presetSubtype="0" fill="hold" grpId="0" nodeType="afterEffect">
                                  <p:stCondLst>
                                    <p:cond delay="0"/>
                                  </p:stCondLst>
                                  <p:iterate type="lt">
                                    <p:tmPct val="10000"/>
                                  </p:iterate>
                                  <p:childTnLst>
                                    <p:set>
                                      <p:cBhvr>
                                        <p:cTn id="70" dur="1" fill="hold">
                                          <p:stCondLst>
                                            <p:cond delay="0"/>
                                          </p:stCondLst>
                                        </p:cTn>
                                        <p:tgtEl>
                                          <p:spTgt spid="48"/>
                                        </p:tgtEl>
                                        <p:attrNameLst>
                                          <p:attrName>style.visibility</p:attrName>
                                        </p:attrNameLst>
                                      </p:cBhvr>
                                      <p:to>
                                        <p:strVal val="visible"/>
                                      </p:to>
                                    </p:set>
                                    <p:anim by="(-#ppt_w*2)" calcmode="lin" valueType="num">
                                      <p:cBhvr rctx="PPT">
                                        <p:cTn id="71" dur="250" autoRev="1" fill="hold">
                                          <p:stCondLst>
                                            <p:cond delay="0"/>
                                          </p:stCondLst>
                                        </p:cTn>
                                        <p:tgtEl>
                                          <p:spTgt spid="48"/>
                                        </p:tgtEl>
                                        <p:attrNameLst>
                                          <p:attrName>ppt_w</p:attrName>
                                        </p:attrNameLst>
                                      </p:cBhvr>
                                    </p:anim>
                                    <p:anim by="(#ppt_w*0.50)" calcmode="lin" valueType="num">
                                      <p:cBhvr>
                                        <p:cTn id="72" dur="250" decel="50000" autoRev="1" fill="hold">
                                          <p:stCondLst>
                                            <p:cond delay="0"/>
                                          </p:stCondLst>
                                        </p:cTn>
                                        <p:tgtEl>
                                          <p:spTgt spid="48"/>
                                        </p:tgtEl>
                                        <p:attrNameLst>
                                          <p:attrName>ppt_x</p:attrName>
                                        </p:attrNameLst>
                                      </p:cBhvr>
                                    </p:anim>
                                    <p:anim from="(-#ppt_h/2)" to="(#ppt_y)" calcmode="lin" valueType="num">
                                      <p:cBhvr>
                                        <p:cTn id="73" dur="500" fill="hold">
                                          <p:stCondLst>
                                            <p:cond delay="0"/>
                                          </p:stCondLst>
                                        </p:cTn>
                                        <p:tgtEl>
                                          <p:spTgt spid="48"/>
                                        </p:tgtEl>
                                        <p:attrNameLst>
                                          <p:attrName>ppt_y</p:attrName>
                                        </p:attrNameLst>
                                      </p:cBhvr>
                                    </p:anim>
                                    <p:animRot by="21600000">
                                      <p:cBhvr>
                                        <p:cTn id="74" dur="500" fill="hold">
                                          <p:stCondLst>
                                            <p:cond delay="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45" grpId="0"/>
      <p:bldP spid="46" grpId="0"/>
      <p:bldP spid="47"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5" name="Rectangle 5"/>
          <p:cNvSpPr>
            <a:spLocks noChangeArrowheads="1"/>
          </p:cNvSpPr>
          <p:nvPr/>
        </p:nvSpPr>
        <p:spPr bwMode="auto">
          <a:xfrm>
            <a:off x="0" y="2164257"/>
            <a:ext cx="2058446" cy="2529486"/>
          </a:xfrm>
          <a:prstGeom prst="rect">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0" name="Rectangle 6"/>
          <p:cNvSpPr>
            <a:spLocks noChangeArrowheads="1"/>
          </p:cNvSpPr>
          <p:nvPr/>
        </p:nvSpPr>
        <p:spPr bwMode="auto">
          <a:xfrm>
            <a:off x="8949763" y="2164257"/>
            <a:ext cx="2640965" cy="2524776"/>
          </a:xfrm>
          <a:prstGeom prst="rect">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sp>
        <p:nvSpPr>
          <p:cNvPr id="13" name="Oval 9"/>
          <p:cNvSpPr>
            <a:spLocks noChangeArrowheads="1"/>
          </p:cNvSpPr>
          <p:nvPr/>
        </p:nvSpPr>
        <p:spPr bwMode="auto">
          <a:xfrm>
            <a:off x="621773" y="2950895"/>
            <a:ext cx="1100664" cy="1108514"/>
          </a:xfrm>
          <a:prstGeom prst="ellipse">
            <a:avLst/>
          </a:prstGeom>
          <a:solidFill>
            <a:srgbClr val="FFFFFF"/>
          </a:solidFill>
          <a:ln w="1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2" name="Rectangle 11"/>
          <p:cNvSpPr>
            <a:spLocks noChangeArrowheads="1"/>
          </p:cNvSpPr>
          <p:nvPr/>
        </p:nvSpPr>
        <p:spPr bwMode="auto">
          <a:xfrm>
            <a:off x="11662954" y="2164257"/>
            <a:ext cx="533846" cy="2529486"/>
          </a:xfrm>
          <a:prstGeom prst="rect">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43" name="TextBox 42"/>
          <p:cNvSpPr txBox="1"/>
          <p:nvPr/>
        </p:nvSpPr>
        <p:spPr>
          <a:xfrm>
            <a:off x="2240333" y="3576598"/>
            <a:ext cx="6234311" cy="1138773"/>
          </a:xfrm>
          <a:prstGeom prst="rect">
            <a:avLst/>
          </a:prstGeom>
          <a:noFill/>
        </p:spPr>
        <p:txBody>
          <a:bodyPr wrap="square" rtlCol="0">
            <a:spAutoFit/>
          </a:bodyPr>
          <a:lstStyle/>
          <a:p>
            <a:r>
              <a:rPr lang="zh-CN" altLang="en-US" sz="6800" b="1" dirty="0">
                <a:solidFill>
                  <a:schemeClr val="accent1"/>
                </a:solidFill>
                <a:latin typeface="+mj-ea"/>
                <a:ea typeface="+mj-ea"/>
              </a:rPr>
              <a:t>工作回顾</a:t>
            </a:r>
            <a:endParaRPr lang="zh-CN" altLang="en-US" sz="6800" b="1" dirty="0">
              <a:solidFill>
                <a:schemeClr val="accent1"/>
              </a:solidFill>
              <a:latin typeface="+mj-ea"/>
              <a:ea typeface="+mj-ea"/>
            </a:endParaRPr>
          </a:p>
        </p:txBody>
      </p:sp>
      <p:sp>
        <p:nvSpPr>
          <p:cNvPr id="44" name="TextBox 43"/>
          <p:cNvSpPr txBox="1"/>
          <p:nvPr/>
        </p:nvSpPr>
        <p:spPr>
          <a:xfrm>
            <a:off x="2281957" y="2780314"/>
            <a:ext cx="1595958" cy="646331"/>
          </a:xfrm>
          <a:prstGeom prst="rect">
            <a:avLst/>
          </a:prstGeom>
          <a:noFill/>
        </p:spPr>
        <p:txBody>
          <a:bodyPr wrap="square" rtlCol="0">
            <a:spAutoFit/>
          </a:bodyPr>
          <a:lstStyle/>
          <a:p>
            <a:r>
              <a:rPr lang="en-US" altLang="zh-CN" sz="3600" dirty="0">
                <a:solidFill>
                  <a:schemeClr val="accent1"/>
                </a:solidFill>
                <a:latin typeface="+mn-ea"/>
                <a:ea typeface="+mn-ea"/>
              </a:rPr>
              <a:t>Part 1</a:t>
            </a:r>
            <a:endParaRPr lang="zh-CN" altLang="en-US" sz="3600" dirty="0">
              <a:solidFill>
                <a:schemeClr val="accent1"/>
              </a:solidFill>
              <a:latin typeface="+mn-ea"/>
              <a:ea typeface="+mn-ea"/>
            </a:endParaRPr>
          </a:p>
        </p:txBody>
      </p:sp>
      <p:sp>
        <p:nvSpPr>
          <p:cNvPr id="53" name="Freeform 40"/>
          <p:cNvSpPr>
            <a:spLocks noEditPoints="1"/>
          </p:cNvSpPr>
          <p:nvPr/>
        </p:nvSpPr>
        <p:spPr bwMode="auto">
          <a:xfrm>
            <a:off x="779592" y="3242965"/>
            <a:ext cx="785026" cy="524374"/>
          </a:xfrm>
          <a:custGeom>
            <a:avLst/>
            <a:gdLst>
              <a:gd name="T0" fmla="*/ 544 w 564"/>
              <a:gd name="T1" fmla="*/ 27 h 376"/>
              <a:gd name="T2" fmla="*/ 544 w 564"/>
              <a:gd name="T3" fmla="*/ 309 h 376"/>
              <a:gd name="T4" fmla="*/ 536 w 564"/>
              <a:gd name="T5" fmla="*/ 309 h 376"/>
              <a:gd name="T6" fmla="*/ 518 w 564"/>
              <a:gd name="T7" fmla="*/ 308 h 376"/>
              <a:gd name="T8" fmla="*/ 285 w 564"/>
              <a:gd name="T9" fmla="*/ 367 h 376"/>
              <a:gd name="T10" fmla="*/ 282 w 564"/>
              <a:gd name="T11" fmla="*/ 368 h 376"/>
              <a:gd name="T12" fmla="*/ 279 w 564"/>
              <a:gd name="T13" fmla="*/ 367 h 376"/>
              <a:gd name="T14" fmla="*/ 46 w 564"/>
              <a:gd name="T15" fmla="*/ 308 h 376"/>
              <a:gd name="T16" fmla="*/ 28 w 564"/>
              <a:gd name="T17" fmla="*/ 309 h 376"/>
              <a:gd name="T18" fmla="*/ 20 w 564"/>
              <a:gd name="T19" fmla="*/ 309 h 376"/>
              <a:gd name="T20" fmla="*/ 20 w 564"/>
              <a:gd name="T21" fmla="*/ 27 h 376"/>
              <a:gd name="T22" fmla="*/ 0 w 564"/>
              <a:gd name="T23" fmla="*/ 27 h 376"/>
              <a:gd name="T24" fmla="*/ 0 w 564"/>
              <a:gd name="T25" fmla="*/ 320 h 376"/>
              <a:gd name="T26" fmla="*/ 282 w 564"/>
              <a:gd name="T27" fmla="*/ 376 h 376"/>
              <a:gd name="T28" fmla="*/ 564 w 564"/>
              <a:gd name="T29" fmla="*/ 320 h 376"/>
              <a:gd name="T30" fmla="*/ 564 w 564"/>
              <a:gd name="T31" fmla="*/ 27 h 376"/>
              <a:gd name="T32" fmla="*/ 544 w 564"/>
              <a:gd name="T33" fmla="*/ 27 h 376"/>
              <a:gd name="T34" fmla="*/ 272 w 564"/>
              <a:gd name="T35" fmla="*/ 319 h 376"/>
              <a:gd name="T36" fmla="*/ 272 w 564"/>
              <a:gd name="T37" fmla="*/ 63 h 376"/>
              <a:gd name="T38" fmla="*/ 77 w 564"/>
              <a:gd name="T39" fmla="*/ 1 h 376"/>
              <a:gd name="T40" fmla="*/ 77 w 564"/>
              <a:gd name="T41" fmla="*/ 269 h 376"/>
              <a:gd name="T42" fmla="*/ 84 w 564"/>
              <a:gd name="T43" fmla="*/ 269 h 376"/>
              <a:gd name="T44" fmla="*/ 272 w 564"/>
              <a:gd name="T45" fmla="*/ 319 h 376"/>
              <a:gd name="T46" fmla="*/ 487 w 564"/>
              <a:gd name="T47" fmla="*/ 269 h 376"/>
              <a:gd name="T48" fmla="*/ 487 w 564"/>
              <a:gd name="T49" fmla="*/ 1 h 376"/>
              <a:gd name="T50" fmla="*/ 292 w 564"/>
              <a:gd name="T51" fmla="*/ 63 h 376"/>
              <a:gd name="T52" fmla="*/ 292 w 564"/>
              <a:gd name="T53" fmla="*/ 319 h 376"/>
              <a:gd name="T54" fmla="*/ 480 w 564"/>
              <a:gd name="T55" fmla="*/ 269 h 376"/>
              <a:gd name="T56" fmla="*/ 487 w 564"/>
              <a:gd name="T57" fmla="*/ 269 h 376"/>
              <a:gd name="T58" fmla="*/ 282 w 564"/>
              <a:gd name="T59" fmla="*/ 361 h 376"/>
              <a:gd name="T60" fmla="*/ 531 w 564"/>
              <a:gd name="T61" fmla="*/ 302 h 376"/>
              <a:gd name="T62" fmla="*/ 531 w 564"/>
              <a:gd name="T63" fmla="*/ 5 h 376"/>
              <a:gd name="T64" fmla="*/ 501 w 564"/>
              <a:gd name="T65" fmla="*/ 5 h 376"/>
              <a:gd name="T66" fmla="*/ 501 w 564"/>
              <a:gd name="T67" fmla="*/ 283 h 376"/>
              <a:gd name="T68" fmla="*/ 493 w 564"/>
              <a:gd name="T69" fmla="*/ 282 h 376"/>
              <a:gd name="T70" fmla="*/ 478 w 564"/>
              <a:gd name="T71" fmla="*/ 282 h 376"/>
              <a:gd name="T72" fmla="*/ 287 w 564"/>
              <a:gd name="T73" fmla="*/ 337 h 376"/>
              <a:gd name="T74" fmla="*/ 282 w 564"/>
              <a:gd name="T75" fmla="*/ 340 h 376"/>
              <a:gd name="T76" fmla="*/ 277 w 564"/>
              <a:gd name="T77" fmla="*/ 337 h 376"/>
              <a:gd name="T78" fmla="*/ 86 w 564"/>
              <a:gd name="T79" fmla="*/ 282 h 376"/>
              <a:gd name="T80" fmla="*/ 71 w 564"/>
              <a:gd name="T81" fmla="*/ 282 h 376"/>
              <a:gd name="T82" fmla="*/ 63 w 564"/>
              <a:gd name="T83" fmla="*/ 283 h 376"/>
              <a:gd name="T84" fmla="*/ 63 w 564"/>
              <a:gd name="T85" fmla="*/ 5 h 376"/>
              <a:gd name="T86" fmla="*/ 33 w 564"/>
              <a:gd name="T87" fmla="*/ 5 h 376"/>
              <a:gd name="T88" fmla="*/ 33 w 564"/>
              <a:gd name="T89" fmla="*/ 302 h 376"/>
              <a:gd name="T90" fmla="*/ 282 w 564"/>
              <a:gd name="T91" fmla="*/ 36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4" h="376">
                <a:moveTo>
                  <a:pt x="544" y="27"/>
                </a:moveTo>
                <a:lnTo>
                  <a:pt x="544" y="309"/>
                </a:lnTo>
                <a:lnTo>
                  <a:pt x="536" y="309"/>
                </a:lnTo>
                <a:cubicBezTo>
                  <a:pt x="530" y="308"/>
                  <a:pt x="524" y="308"/>
                  <a:pt x="518" y="308"/>
                </a:cubicBezTo>
                <a:cubicBezTo>
                  <a:pt x="440" y="308"/>
                  <a:pt x="357" y="329"/>
                  <a:pt x="285" y="367"/>
                </a:cubicBezTo>
                <a:lnTo>
                  <a:pt x="282" y="368"/>
                </a:lnTo>
                <a:lnTo>
                  <a:pt x="279" y="367"/>
                </a:lnTo>
                <a:cubicBezTo>
                  <a:pt x="207" y="329"/>
                  <a:pt x="124" y="308"/>
                  <a:pt x="46" y="308"/>
                </a:cubicBezTo>
                <a:cubicBezTo>
                  <a:pt x="40" y="308"/>
                  <a:pt x="34" y="308"/>
                  <a:pt x="28" y="309"/>
                </a:cubicBezTo>
                <a:lnTo>
                  <a:pt x="20" y="309"/>
                </a:lnTo>
                <a:lnTo>
                  <a:pt x="20" y="27"/>
                </a:lnTo>
                <a:cubicBezTo>
                  <a:pt x="13" y="27"/>
                  <a:pt x="6" y="27"/>
                  <a:pt x="0" y="27"/>
                </a:cubicBezTo>
                <a:lnTo>
                  <a:pt x="0" y="320"/>
                </a:lnTo>
                <a:cubicBezTo>
                  <a:pt x="94" y="317"/>
                  <a:pt x="194" y="338"/>
                  <a:pt x="282" y="376"/>
                </a:cubicBezTo>
                <a:cubicBezTo>
                  <a:pt x="370" y="338"/>
                  <a:pt x="470" y="317"/>
                  <a:pt x="564" y="320"/>
                </a:cubicBezTo>
                <a:lnTo>
                  <a:pt x="564" y="27"/>
                </a:lnTo>
                <a:cubicBezTo>
                  <a:pt x="558" y="27"/>
                  <a:pt x="551" y="27"/>
                  <a:pt x="544" y="27"/>
                </a:cubicBezTo>
                <a:close/>
                <a:moveTo>
                  <a:pt x="272" y="319"/>
                </a:moveTo>
                <a:lnTo>
                  <a:pt x="272" y="63"/>
                </a:lnTo>
                <a:cubicBezTo>
                  <a:pt x="212" y="22"/>
                  <a:pt x="142" y="0"/>
                  <a:pt x="77" y="1"/>
                </a:cubicBezTo>
                <a:lnTo>
                  <a:pt x="77" y="269"/>
                </a:lnTo>
                <a:cubicBezTo>
                  <a:pt x="79" y="269"/>
                  <a:pt x="82" y="269"/>
                  <a:pt x="84" y="269"/>
                </a:cubicBezTo>
                <a:cubicBezTo>
                  <a:pt x="147" y="269"/>
                  <a:pt x="214" y="287"/>
                  <a:pt x="272" y="319"/>
                </a:cubicBezTo>
                <a:close/>
                <a:moveTo>
                  <a:pt x="487" y="269"/>
                </a:moveTo>
                <a:lnTo>
                  <a:pt x="487" y="1"/>
                </a:lnTo>
                <a:cubicBezTo>
                  <a:pt x="422" y="0"/>
                  <a:pt x="352" y="22"/>
                  <a:pt x="292" y="63"/>
                </a:cubicBezTo>
                <a:lnTo>
                  <a:pt x="292" y="319"/>
                </a:lnTo>
                <a:cubicBezTo>
                  <a:pt x="350" y="287"/>
                  <a:pt x="417" y="269"/>
                  <a:pt x="480" y="269"/>
                </a:cubicBezTo>
                <a:cubicBezTo>
                  <a:pt x="482" y="269"/>
                  <a:pt x="485" y="269"/>
                  <a:pt x="487" y="269"/>
                </a:cubicBezTo>
                <a:close/>
                <a:moveTo>
                  <a:pt x="282" y="361"/>
                </a:moveTo>
                <a:cubicBezTo>
                  <a:pt x="362" y="318"/>
                  <a:pt x="451" y="299"/>
                  <a:pt x="531" y="302"/>
                </a:cubicBezTo>
                <a:lnTo>
                  <a:pt x="531" y="5"/>
                </a:lnTo>
                <a:cubicBezTo>
                  <a:pt x="521" y="5"/>
                  <a:pt x="511" y="5"/>
                  <a:pt x="501" y="5"/>
                </a:cubicBezTo>
                <a:lnTo>
                  <a:pt x="501" y="283"/>
                </a:lnTo>
                <a:lnTo>
                  <a:pt x="493" y="282"/>
                </a:lnTo>
                <a:cubicBezTo>
                  <a:pt x="488" y="282"/>
                  <a:pt x="483" y="282"/>
                  <a:pt x="478" y="282"/>
                </a:cubicBezTo>
                <a:cubicBezTo>
                  <a:pt x="414" y="282"/>
                  <a:pt x="346" y="301"/>
                  <a:pt x="287" y="337"/>
                </a:cubicBezTo>
                <a:lnTo>
                  <a:pt x="282" y="340"/>
                </a:lnTo>
                <a:lnTo>
                  <a:pt x="277" y="337"/>
                </a:lnTo>
                <a:cubicBezTo>
                  <a:pt x="218" y="301"/>
                  <a:pt x="150" y="282"/>
                  <a:pt x="86" y="282"/>
                </a:cubicBezTo>
                <a:cubicBezTo>
                  <a:pt x="81" y="282"/>
                  <a:pt x="76" y="282"/>
                  <a:pt x="71" y="282"/>
                </a:cubicBezTo>
                <a:lnTo>
                  <a:pt x="63" y="283"/>
                </a:lnTo>
                <a:lnTo>
                  <a:pt x="63" y="5"/>
                </a:lnTo>
                <a:cubicBezTo>
                  <a:pt x="53" y="5"/>
                  <a:pt x="43" y="5"/>
                  <a:pt x="33" y="5"/>
                </a:cubicBezTo>
                <a:lnTo>
                  <a:pt x="33" y="302"/>
                </a:lnTo>
                <a:cubicBezTo>
                  <a:pt x="113" y="299"/>
                  <a:pt x="202" y="318"/>
                  <a:pt x="282" y="361"/>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433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 calcmode="lin" valueType="num">
                                      <p:cBhvr>
                                        <p:cTn id="19" dur="500" fill="hold"/>
                                        <p:tgtEl>
                                          <p:spTgt spid="53"/>
                                        </p:tgtEl>
                                        <p:attrNameLst>
                                          <p:attrName>style.rotation</p:attrName>
                                        </p:attrNameLst>
                                      </p:cBhvr>
                                      <p:tavLst>
                                        <p:tav tm="0">
                                          <p:val>
                                            <p:fltVal val="90"/>
                                          </p:val>
                                        </p:tav>
                                        <p:tav tm="100000">
                                          <p:val>
                                            <p:fltVal val="0"/>
                                          </p:val>
                                        </p:tav>
                                      </p:tavLst>
                                    </p:anim>
                                    <p:animEffect transition="in" filter="fade">
                                      <p:cBhvr>
                                        <p:cTn id="20" dur="500"/>
                                        <p:tgtEl>
                                          <p:spTgt spid="53"/>
                                        </p:tgtEl>
                                      </p:cBhvr>
                                    </p:animEffect>
                                  </p:childTnLst>
                                </p:cTn>
                              </p:par>
                              <p:par>
                                <p:cTn id="21" presetID="8" presetClass="emph" presetSubtype="0" fill="hold" grpId="1" nodeType="withEffect">
                                  <p:stCondLst>
                                    <p:cond delay="0"/>
                                  </p:stCondLst>
                                  <p:childTnLst>
                                    <p:animRot by="21600000">
                                      <p:cBhvr>
                                        <p:cTn id="22" dur="500" fill="hold"/>
                                        <p:tgtEl>
                                          <p:spTgt spid="53"/>
                                        </p:tgtEl>
                                        <p:attrNameLst>
                                          <p:attrName>r</p:attrName>
                                        </p:attrNameLst>
                                      </p:cBhvr>
                                    </p:animRo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400" fill="hold"/>
                                        <p:tgtEl>
                                          <p:spTgt spid="44"/>
                                        </p:tgtEl>
                                        <p:attrNameLst>
                                          <p:attrName>ppt_w</p:attrName>
                                        </p:attrNameLst>
                                      </p:cBhvr>
                                      <p:tavLst>
                                        <p:tav tm="0">
                                          <p:val>
                                            <p:fltVal val="0"/>
                                          </p:val>
                                        </p:tav>
                                        <p:tav tm="100000">
                                          <p:val>
                                            <p:strVal val="#ppt_w"/>
                                          </p:val>
                                        </p:tav>
                                      </p:tavLst>
                                    </p:anim>
                                    <p:anim calcmode="lin" valueType="num">
                                      <p:cBhvr>
                                        <p:cTn id="27" dur="400" fill="hold"/>
                                        <p:tgtEl>
                                          <p:spTgt spid="44"/>
                                        </p:tgtEl>
                                        <p:attrNameLst>
                                          <p:attrName>ppt_h</p:attrName>
                                        </p:attrNameLst>
                                      </p:cBhvr>
                                      <p:tavLst>
                                        <p:tav tm="0">
                                          <p:val>
                                            <p:fltVal val="0"/>
                                          </p:val>
                                        </p:tav>
                                        <p:tav tm="100000">
                                          <p:val>
                                            <p:strVal val="#ppt_h"/>
                                          </p:val>
                                        </p:tav>
                                      </p:tavLst>
                                    </p:anim>
                                    <p:anim calcmode="lin" valueType="num">
                                      <p:cBhvr>
                                        <p:cTn id="28" dur="400" fill="hold"/>
                                        <p:tgtEl>
                                          <p:spTgt spid="44"/>
                                        </p:tgtEl>
                                        <p:attrNameLst>
                                          <p:attrName>style.rotation</p:attrName>
                                        </p:attrNameLst>
                                      </p:cBhvr>
                                      <p:tavLst>
                                        <p:tav tm="0">
                                          <p:val>
                                            <p:fltVal val="90"/>
                                          </p:val>
                                        </p:tav>
                                        <p:tav tm="100000">
                                          <p:val>
                                            <p:fltVal val="0"/>
                                          </p:val>
                                        </p:tav>
                                      </p:tavLst>
                                    </p:anim>
                                    <p:animEffect transition="in" filter="fade">
                                      <p:cBhvr>
                                        <p:cTn id="29" dur="400"/>
                                        <p:tgtEl>
                                          <p:spTgt spid="44"/>
                                        </p:tgtEl>
                                      </p:cBhvr>
                                    </p:animEffect>
                                  </p:childTnLst>
                                </p:cTn>
                              </p:par>
                            </p:childTnLst>
                          </p:cTn>
                        </p:par>
                        <p:par>
                          <p:cTn id="30" fill="hold">
                            <p:stCondLst>
                              <p:cond delay="2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by="(-#ppt_w*2)" calcmode="lin" valueType="num">
                                      <p:cBhvr rctx="PPT">
                                        <p:cTn id="33" dur="250" autoRev="1" fill="hold">
                                          <p:stCondLst>
                                            <p:cond delay="0"/>
                                          </p:stCondLst>
                                        </p:cTn>
                                        <p:tgtEl>
                                          <p:spTgt spid="43"/>
                                        </p:tgtEl>
                                        <p:attrNameLst>
                                          <p:attrName>ppt_w</p:attrName>
                                        </p:attrNameLst>
                                      </p:cBhvr>
                                    </p:anim>
                                    <p:anim by="(#ppt_w*0.50)" calcmode="lin" valueType="num">
                                      <p:cBhvr>
                                        <p:cTn id="34" dur="250" decel="50000" autoRev="1" fill="hold">
                                          <p:stCondLst>
                                            <p:cond delay="0"/>
                                          </p:stCondLst>
                                        </p:cTn>
                                        <p:tgtEl>
                                          <p:spTgt spid="43"/>
                                        </p:tgtEl>
                                        <p:attrNameLst>
                                          <p:attrName>ppt_x</p:attrName>
                                        </p:attrNameLst>
                                      </p:cBhvr>
                                    </p:anim>
                                    <p:anim from="(-#ppt_h/2)" to="(#ppt_y)" calcmode="lin" valueType="num">
                                      <p:cBhvr>
                                        <p:cTn id="35" dur="500" fill="hold">
                                          <p:stCondLst>
                                            <p:cond delay="0"/>
                                          </p:stCondLst>
                                        </p:cTn>
                                        <p:tgtEl>
                                          <p:spTgt spid="43"/>
                                        </p:tgtEl>
                                        <p:attrNameLst>
                                          <p:attrName>ppt_y</p:attrName>
                                        </p:attrNameLst>
                                      </p:cBhvr>
                                    </p:anim>
                                    <p:animRot by="21600000">
                                      <p:cBhvr>
                                        <p:cTn id="36" dur="500" fill="hold">
                                          <p:stCondLst>
                                            <p:cond delay="0"/>
                                          </p:stCondLst>
                                        </p:cTn>
                                        <p:tgtEl>
                                          <p:spTgt spid="43"/>
                                        </p:tgtEl>
                                        <p:attrNameLst>
                                          <p:attrName>r</p:attrName>
                                        </p:attrNameLst>
                                      </p:cBhvr>
                                    </p:animRot>
                                  </p:childTnLst>
                                </p:cTn>
                              </p:par>
                            </p:childTnLst>
                          </p:cTn>
                        </p:par>
                        <p:par>
                          <p:cTn id="37" fill="hold">
                            <p:stCondLst>
                              <p:cond delay="2549"/>
                            </p:stCondLst>
                            <p:childTnLst>
                              <p:par>
                                <p:cTn id="38" presetID="2" presetClass="entr" presetSubtype="2"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400" fill="hold"/>
                                        <p:tgtEl>
                                          <p:spTgt spid="10"/>
                                        </p:tgtEl>
                                        <p:attrNameLst>
                                          <p:attrName>ppt_x</p:attrName>
                                        </p:attrNameLst>
                                      </p:cBhvr>
                                      <p:tavLst>
                                        <p:tav tm="0">
                                          <p:val>
                                            <p:strVal val="1+#ppt_w/2"/>
                                          </p:val>
                                        </p:tav>
                                        <p:tav tm="100000">
                                          <p:val>
                                            <p:strVal val="#ppt_x"/>
                                          </p:val>
                                        </p:tav>
                                      </p:tavLst>
                                    </p:anim>
                                    <p:anim calcmode="lin" valueType="num">
                                      <p:cBhvr additive="base">
                                        <p:cTn id="41" dur="4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3049"/>
                            </p:stCondLst>
                            <p:childTnLst>
                              <p:par>
                                <p:cTn id="43" presetID="22" presetClass="entr" presetSubtype="8"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3" grpId="0" animBg="1"/>
      <p:bldP spid="22" grpId="0" animBg="1"/>
      <p:bldP spid="43" grpId="0"/>
      <p:bldP spid="44" grpId="0"/>
      <p:bldP spid="53" grpId="0" animBg="1"/>
      <p:bldP spid="5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697781" y="323945"/>
            <a:ext cx="5976664" cy="584775"/>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b="1" dirty="0">
                <a:solidFill>
                  <a:schemeClr val="accent1"/>
                </a:solidFill>
                <a:latin typeface="微软雅黑" panose="020B0503020204020204" pitchFamily="34" charset="-122"/>
                <a:ea typeface="微软雅黑" panose="020B0503020204020204" pitchFamily="34" charset="-122"/>
              </a:rPr>
              <a:t>工作岗位及职责</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269690" y="268013"/>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441542" y="441842"/>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265739" y="623572"/>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 name="Oval 7"/>
          <p:cNvSpPr>
            <a:spLocks noChangeArrowheads="1"/>
          </p:cNvSpPr>
          <p:nvPr/>
        </p:nvSpPr>
        <p:spPr bwMode="auto">
          <a:xfrm>
            <a:off x="2739390" y="3467418"/>
            <a:ext cx="831850" cy="830262"/>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3" name="Oval 6"/>
          <p:cNvSpPr>
            <a:spLocks noChangeArrowheads="1"/>
          </p:cNvSpPr>
          <p:nvPr/>
        </p:nvSpPr>
        <p:spPr bwMode="auto">
          <a:xfrm>
            <a:off x="2725738" y="1484313"/>
            <a:ext cx="831850" cy="831850"/>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Oval 9"/>
          <p:cNvSpPr>
            <a:spLocks noChangeArrowheads="1"/>
          </p:cNvSpPr>
          <p:nvPr/>
        </p:nvSpPr>
        <p:spPr bwMode="auto">
          <a:xfrm>
            <a:off x="2739390" y="5425440"/>
            <a:ext cx="831850" cy="831850"/>
          </a:xfrm>
          <a:prstGeom prst="ellipse">
            <a:avLst/>
          </a:prstGeom>
          <a:solidFill>
            <a:schemeClr val="bg2"/>
          </a:solidFill>
          <a:ln>
            <a:noFill/>
          </a:ln>
        </p:spPr>
        <p:txBody>
          <a:bodyPr vert="horz" wrap="square" lIns="91440" tIns="45720" rIns="91440" bIns="45720" numCol="1" anchor="t" anchorCtr="0" compatLnSpc="1"/>
          <a:lstStyle/>
          <a:p>
            <a:endParaRPr lang="zh-CN" altLang="en-US"/>
          </a:p>
        </p:txBody>
      </p:sp>
      <p:sp>
        <p:nvSpPr>
          <p:cNvPr id="28" name="TextBox 27"/>
          <p:cNvSpPr txBox="1"/>
          <p:nvPr/>
        </p:nvSpPr>
        <p:spPr>
          <a:xfrm>
            <a:off x="3578101" y="1259468"/>
            <a:ext cx="3738312" cy="400110"/>
          </a:xfrm>
          <a:prstGeom prst="rect">
            <a:avLst/>
          </a:prstGeom>
          <a:noFill/>
        </p:spPr>
        <p:txBody>
          <a:bodyPr wrap="square" rtlCol="0">
            <a:spAutoFit/>
          </a:bodyPr>
          <a:lstStyle/>
          <a:p>
            <a:r>
              <a:rPr lang="zh-CN" altLang="en-US" sz="2000" b="1" dirty="0">
                <a:solidFill>
                  <a:schemeClr val="accent1"/>
                </a:solidFill>
                <a:latin typeface="+mj-ea"/>
                <a:ea typeface="+mj-ea"/>
              </a:rPr>
              <a:t>项目内功能模块的开发工作</a:t>
            </a:r>
            <a:endParaRPr lang="zh-CN" altLang="en-US" sz="2000" b="1" dirty="0">
              <a:solidFill>
                <a:schemeClr val="accent1"/>
              </a:solidFill>
              <a:latin typeface="+mj-ea"/>
              <a:ea typeface="+mj-ea"/>
            </a:endParaRPr>
          </a:p>
        </p:txBody>
      </p:sp>
      <p:sp>
        <p:nvSpPr>
          <p:cNvPr id="29" name="TextBox 28"/>
          <p:cNvSpPr txBox="1"/>
          <p:nvPr/>
        </p:nvSpPr>
        <p:spPr>
          <a:xfrm>
            <a:off x="3649396" y="1617819"/>
            <a:ext cx="7351814" cy="706755"/>
          </a:xfrm>
          <a:prstGeom prst="rect">
            <a:avLst/>
          </a:prstGeom>
          <a:noFill/>
        </p:spPr>
        <p:txBody>
          <a:bodyPr wrap="square" rtlCol="0">
            <a:spAutoFit/>
          </a:bodyPr>
          <a:lstStyle/>
          <a:p>
            <a:r>
              <a:rPr lang="zh-CN" altLang="en-US" sz="2000" dirty="0">
                <a:solidFill>
                  <a:schemeClr val="accent1"/>
                </a:solidFill>
                <a:latin typeface="+mn-ea"/>
                <a:ea typeface="+mn-ea"/>
              </a:rPr>
              <a:t>项目后端接口开发、前后端数据联调、编写功能模块的业务逻辑和项目点表信息整理的工作</a:t>
            </a:r>
            <a:r>
              <a:rPr lang="zh-CN" altLang="en-US" sz="2000" dirty="0">
                <a:solidFill>
                  <a:schemeClr val="accent1"/>
                </a:solidFill>
                <a:latin typeface="+mn-ea"/>
                <a:ea typeface="+mn-ea"/>
              </a:rPr>
              <a:t>等。</a:t>
            </a:r>
            <a:endParaRPr lang="zh-CN" altLang="en-US" sz="2000" dirty="0">
              <a:solidFill>
                <a:schemeClr val="accent1"/>
              </a:solidFill>
              <a:latin typeface="+mn-ea"/>
              <a:ea typeface="+mn-ea"/>
            </a:endParaRPr>
          </a:p>
        </p:txBody>
      </p:sp>
      <p:sp>
        <p:nvSpPr>
          <p:cNvPr id="32" name="TextBox 31"/>
          <p:cNvSpPr txBox="1"/>
          <p:nvPr/>
        </p:nvSpPr>
        <p:spPr>
          <a:xfrm>
            <a:off x="3724292" y="5439911"/>
            <a:ext cx="4103545" cy="398780"/>
          </a:xfrm>
          <a:prstGeom prst="rect">
            <a:avLst/>
          </a:prstGeom>
          <a:noFill/>
        </p:spPr>
        <p:txBody>
          <a:bodyPr wrap="square" rtlCol="0">
            <a:spAutoFit/>
          </a:bodyPr>
          <a:lstStyle/>
          <a:p>
            <a:r>
              <a:rPr lang="zh-CN" altLang="en-US" sz="2000" b="1" dirty="0">
                <a:solidFill>
                  <a:schemeClr val="accent1"/>
                </a:solidFill>
                <a:latin typeface="+mj-ea"/>
                <a:ea typeface="+mj-ea"/>
              </a:rPr>
              <a:t>其他的部门内工作</a:t>
            </a:r>
            <a:endParaRPr lang="zh-CN" altLang="en-US" sz="2000" b="1" dirty="0">
              <a:solidFill>
                <a:schemeClr val="accent1"/>
              </a:solidFill>
              <a:latin typeface="+mj-ea"/>
              <a:ea typeface="+mj-ea"/>
            </a:endParaRPr>
          </a:p>
        </p:txBody>
      </p:sp>
      <p:sp>
        <p:nvSpPr>
          <p:cNvPr id="33" name="TextBox 32"/>
          <p:cNvSpPr txBox="1"/>
          <p:nvPr/>
        </p:nvSpPr>
        <p:spPr>
          <a:xfrm>
            <a:off x="3714943" y="5890701"/>
            <a:ext cx="7351814" cy="706755"/>
          </a:xfrm>
          <a:prstGeom prst="rect">
            <a:avLst/>
          </a:prstGeom>
          <a:noFill/>
        </p:spPr>
        <p:txBody>
          <a:bodyPr wrap="square" rtlCol="0">
            <a:spAutoFit/>
          </a:bodyPr>
          <a:lstStyle/>
          <a:p>
            <a:r>
              <a:rPr lang="zh-CN" altLang="en-US" sz="2000" dirty="0">
                <a:solidFill>
                  <a:schemeClr val="accent1"/>
                </a:solidFill>
                <a:latin typeface="+mn-ea"/>
                <a:ea typeface="+mn-ea"/>
              </a:rPr>
              <a:t>雷高标杆风场的各个功能模块的测试、竞品信息的对标和产品孵化</a:t>
            </a:r>
            <a:r>
              <a:rPr lang="zh-CN" altLang="en-US" sz="2000" dirty="0">
                <a:solidFill>
                  <a:schemeClr val="accent1"/>
                </a:solidFill>
                <a:latin typeface="+mn-ea"/>
                <a:ea typeface="+mn-ea"/>
              </a:rPr>
              <a:t>等。</a:t>
            </a:r>
            <a:endParaRPr lang="zh-CN" altLang="en-US" sz="2000" dirty="0">
              <a:solidFill>
                <a:schemeClr val="accent1"/>
              </a:solidFill>
              <a:latin typeface="+mn-ea"/>
              <a:ea typeface="+mn-ea"/>
            </a:endParaRPr>
          </a:p>
        </p:txBody>
      </p:sp>
      <p:sp>
        <p:nvSpPr>
          <p:cNvPr id="34" name="TextBox 33"/>
          <p:cNvSpPr txBox="1"/>
          <p:nvPr/>
        </p:nvSpPr>
        <p:spPr>
          <a:xfrm>
            <a:off x="3796047" y="3576366"/>
            <a:ext cx="3959529" cy="398780"/>
          </a:xfrm>
          <a:prstGeom prst="rect">
            <a:avLst/>
          </a:prstGeom>
          <a:noFill/>
        </p:spPr>
        <p:txBody>
          <a:bodyPr wrap="square" rtlCol="0">
            <a:spAutoFit/>
          </a:bodyPr>
          <a:lstStyle>
            <a:defPPr>
              <a:defRPr lang="zh-CN"/>
            </a:defPPr>
            <a:lvl1pPr>
              <a:defRPr sz="2000" b="1">
                <a:solidFill>
                  <a:schemeClr val="accent1"/>
                </a:solidFill>
                <a:latin typeface="+mj-ea"/>
                <a:ea typeface="+mj-ea"/>
              </a:defRPr>
            </a:lvl1pPr>
          </a:lstStyle>
          <a:p>
            <a:r>
              <a:rPr lang="zh-CN" altLang="en-US" dirty="0"/>
              <a:t>项目开发工作</a:t>
            </a:r>
            <a:endParaRPr lang="zh-CN" altLang="en-US" dirty="0"/>
          </a:p>
        </p:txBody>
      </p:sp>
      <p:sp>
        <p:nvSpPr>
          <p:cNvPr id="35" name="TextBox 34"/>
          <p:cNvSpPr txBox="1"/>
          <p:nvPr/>
        </p:nvSpPr>
        <p:spPr>
          <a:xfrm>
            <a:off x="3794953" y="3894316"/>
            <a:ext cx="7351814" cy="398780"/>
          </a:xfrm>
          <a:prstGeom prst="rect">
            <a:avLst/>
          </a:prstGeom>
          <a:noFill/>
        </p:spPr>
        <p:txBody>
          <a:bodyPr wrap="square" rtlCol="0">
            <a:spAutoFit/>
          </a:bodyPr>
          <a:lstStyle/>
          <a:p>
            <a:r>
              <a:rPr lang="zh-CN" altLang="en-US" sz="2000" dirty="0">
                <a:solidFill>
                  <a:schemeClr val="accent1"/>
                </a:solidFill>
                <a:latin typeface="+mn-ea"/>
                <a:ea typeface="+mn-ea"/>
              </a:rPr>
              <a:t>风机在线诊断云平台项目以及项目看板系统。</a:t>
            </a:r>
            <a:endParaRPr lang="zh-CN" altLang="en-US" sz="2000" dirty="0">
              <a:solidFill>
                <a:schemeClr val="accent1"/>
              </a:solidFill>
              <a:latin typeface="+mn-ea"/>
              <a:ea typeface="+mn-ea"/>
            </a:endParaRPr>
          </a:p>
        </p:txBody>
      </p:sp>
      <p:sp>
        <p:nvSpPr>
          <p:cNvPr id="37" name="TextBox 36"/>
          <p:cNvSpPr txBox="1"/>
          <p:nvPr/>
        </p:nvSpPr>
        <p:spPr>
          <a:xfrm>
            <a:off x="2821703" y="1607850"/>
            <a:ext cx="691215" cy="584775"/>
          </a:xfrm>
          <a:prstGeom prst="rect">
            <a:avLst/>
          </a:prstGeom>
          <a:noFill/>
        </p:spPr>
        <p:txBody>
          <a:bodyPr wrap="none" rtlCol="0">
            <a:spAutoFit/>
          </a:bodyPr>
          <a:lstStyle/>
          <a:p>
            <a:r>
              <a:rPr lang="en-US" altLang="zh-CN" sz="3200" b="1" dirty="0">
                <a:solidFill>
                  <a:schemeClr val="accent2"/>
                </a:solidFill>
                <a:latin typeface="微软雅黑" panose="020B0503020204020204" pitchFamily="34" charset="-122"/>
                <a:ea typeface="微软雅黑" panose="020B0503020204020204" pitchFamily="34" charset="-122"/>
              </a:rPr>
              <a:t>01</a:t>
            </a:r>
            <a:endParaRPr lang="zh-CN" altLang="en-US" sz="3200" b="1" dirty="0">
              <a:solidFill>
                <a:schemeClr val="accent2"/>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2823915" y="3595334"/>
            <a:ext cx="691215" cy="584775"/>
          </a:xfrm>
          <a:prstGeom prst="rect">
            <a:avLst/>
          </a:prstGeom>
          <a:noFill/>
        </p:spPr>
        <p:txBody>
          <a:bodyPr wrap="none" rtlCol="0">
            <a:spAutoFit/>
          </a:bodyPr>
          <a:lstStyle/>
          <a:p>
            <a:r>
              <a:rPr lang="en-US" altLang="zh-CN" sz="3200" b="1" dirty="0">
                <a:solidFill>
                  <a:schemeClr val="accent2"/>
                </a:solidFill>
                <a:latin typeface="微软雅黑" panose="020B0503020204020204" pitchFamily="34" charset="-122"/>
                <a:ea typeface="微软雅黑" panose="020B0503020204020204" pitchFamily="34" charset="-122"/>
              </a:rPr>
              <a:t>02</a:t>
            </a:r>
            <a:endParaRPr lang="zh-CN" altLang="en-US" sz="3200" b="1" dirty="0">
              <a:solidFill>
                <a:schemeClr val="accent2"/>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2808149" y="5532281"/>
            <a:ext cx="691215" cy="584775"/>
          </a:xfrm>
          <a:prstGeom prst="rect">
            <a:avLst/>
          </a:prstGeom>
          <a:noFill/>
        </p:spPr>
        <p:txBody>
          <a:bodyPr wrap="none" rtlCol="0">
            <a:spAutoFit/>
          </a:bodyPr>
          <a:lstStyle/>
          <a:p>
            <a:r>
              <a:rPr lang="en-US" altLang="zh-CN" sz="3200" b="1" dirty="0">
                <a:solidFill>
                  <a:schemeClr val="accent2"/>
                </a:solidFill>
                <a:latin typeface="微软雅黑" panose="020B0503020204020204" pitchFamily="34" charset="-122"/>
                <a:ea typeface="微软雅黑" panose="020B0503020204020204" pitchFamily="34" charset="-122"/>
              </a:rPr>
              <a:t>03</a:t>
            </a:r>
            <a:endParaRPr lang="zh-CN" altLang="en-US" sz="32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9389">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00" fill="hold"/>
                                        <p:tgtEl>
                                          <p:spTgt spid="6"/>
                                        </p:tgtEl>
                                        <p:attrNameLst>
                                          <p:attrName>ppt_x</p:attrName>
                                        </p:attrNameLst>
                                      </p:cBhvr>
                                      <p:tavLst>
                                        <p:tav tm="0">
                                          <p:val>
                                            <p:strVal val="0-#ppt_w/2"/>
                                          </p:val>
                                        </p:tav>
                                        <p:tav tm="100000">
                                          <p:val>
                                            <p:strVal val="#ppt_x"/>
                                          </p:val>
                                        </p:tav>
                                      </p:tavLst>
                                    </p:anim>
                                    <p:anim calcmode="lin" valueType="num">
                                      <p:cBhvr additive="base">
                                        <p:cTn id="12" dur="3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300" fill="hold"/>
                                        <p:tgtEl>
                                          <p:spTgt spid="7"/>
                                        </p:tgtEl>
                                        <p:attrNameLst>
                                          <p:attrName>ppt_x</p:attrName>
                                        </p:attrNameLst>
                                      </p:cBhvr>
                                      <p:tavLst>
                                        <p:tav tm="0">
                                          <p:val>
                                            <p:strVal val="0-#ppt_w/2"/>
                                          </p:val>
                                        </p:tav>
                                        <p:tav tm="100000">
                                          <p:val>
                                            <p:strVal val="#ppt_x"/>
                                          </p:val>
                                        </p:tav>
                                      </p:tavLst>
                                    </p:anim>
                                    <p:anim calcmode="lin" valueType="num">
                                      <p:cBhvr additive="base">
                                        <p:cTn id="16" dur="3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55"/>
                                        </p:tgtEl>
                                        <p:attrNameLst>
                                          <p:attrName>style.visibility</p:attrName>
                                        </p:attrNameLst>
                                      </p:cBhvr>
                                      <p:to>
                                        <p:strVal val="visible"/>
                                      </p:to>
                                    </p:set>
                                    <p:anim by="(-#ppt_w*2)" calcmode="lin" valueType="num">
                                      <p:cBhvr rctx="PPT">
                                        <p:cTn id="20" dur="200" autoRev="1" fill="hold">
                                          <p:stCondLst>
                                            <p:cond delay="0"/>
                                          </p:stCondLst>
                                        </p:cTn>
                                        <p:tgtEl>
                                          <p:spTgt spid="55"/>
                                        </p:tgtEl>
                                        <p:attrNameLst>
                                          <p:attrName>ppt_w</p:attrName>
                                        </p:attrNameLst>
                                      </p:cBhvr>
                                    </p:anim>
                                    <p:anim by="(#ppt_w*0.50)" calcmode="lin" valueType="num">
                                      <p:cBhvr>
                                        <p:cTn id="21" dur="200" decel="50000" autoRev="1" fill="hold">
                                          <p:stCondLst>
                                            <p:cond delay="0"/>
                                          </p:stCondLst>
                                        </p:cTn>
                                        <p:tgtEl>
                                          <p:spTgt spid="55"/>
                                        </p:tgtEl>
                                        <p:attrNameLst>
                                          <p:attrName>ppt_x</p:attrName>
                                        </p:attrNameLst>
                                      </p:cBhvr>
                                    </p:anim>
                                    <p:anim from="(-#ppt_h/2)" to="(#ppt_y)" calcmode="lin" valueType="num">
                                      <p:cBhvr>
                                        <p:cTn id="22" dur="400" fill="hold">
                                          <p:stCondLst>
                                            <p:cond delay="0"/>
                                          </p:stCondLst>
                                        </p:cTn>
                                        <p:tgtEl>
                                          <p:spTgt spid="55"/>
                                        </p:tgtEl>
                                        <p:attrNameLst>
                                          <p:attrName>ppt_y</p:attrName>
                                        </p:attrNameLst>
                                      </p:cBhvr>
                                    </p:anim>
                                    <p:animRot by="21600000">
                                      <p:cBhvr>
                                        <p:cTn id="23" dur="400" fill="hold">
                                          <p:stCondLst>
                                            <p:cond delay="0"/>
                                          </p:stCondLst>
                                        </p:cTn>
                                        <p:tgtEl>
                                          <p:spTgt spid="55"/>
                                        </p:tgtEl>
                                        <p:attrNameLst>
                                          <p:attrName>r</p:attrName>
                                        </p:attrNameLst>
                                      </p:cBhvr>
                                    </p:animRot>
                                  </p:childTnLst>
                                </p:cTn>
                              </p:par>
                            </p:childTnLst>
                          </p:cTn>
                        </p:par>
                        <p:par>
                          <p:cTn id="24" fill="hold">
                            <p:stCondLst>
                              <p:cond delay="1039"/>
                            </p:stCondLst>
                            <p:childTnLst>
                              <p:par>
                                <p:cTn id="25" presetID="1"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100"/>
                                  </p:stCondLst>
                                  <p:childTnLst>
                                    <p:set>
                                      <p:cBhvr>
                                        <p:cTn id="28" dur="1" fill="hold">
                                          <p:stCondLst>
                                            <p:cond delay="0"/>
                                          </p:stCondLst>
                                        </p:cTn>
                                        <p:tgtEl>
                                          <p:spTgt spid="9"/>
                                        </p:tgtEl>
                                        <p:attrNameLst>
                                          <p:attrName>style.visibility</p:attrName>
                                        </p:attrNameLst>
                                      </p:cBhvr>
                                      <p:to>
                                        <p:strVal val="visible"/>
                                      </p:to>
                                    </p:set>
                                  </p:childTnLst>
                                </p:cTn>
                              </p:par>
                            </p:childTnLst>
                          </p:cTn>
                        </p:par>
                        <p:par>
                          <p:cTn id="29" fill="hold">
                            <p:stCondLst>
                              <p:cond delay="1039"/>
                            </p:stCondLst>
                            <p:childTnLst>
                              <p:par>
                                <p:cTn id="30" presetID="31" presetClass="entr" presetSubtype="0" fill="hold" grpId="0"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p:cTn id="32" dur="500" fill="hold"/>
                                        <p:tgtEl>
                                          <p:spTgt spid="37"/>
                                        </p:tgtEl>
                                        <p:attrNameLst>
                                          <p:attrName>ppt_w</p:attrName>
                                        </p:attrNameLst>
                                      </p:cBhvr>
                                      <p:tavLst>
                                        <p:tav tm="0">
                                          <p:val>
                                            <p:fltVal val="0"/>
                                          </p:val>
                                        </p:tav>
                                        <p:tav tm="100000">
                                          <p:val>
                                            <p:strVal val="#ppt_w"/>
                                          </p:val>
                                        </p:tav>
                                      </p:tavLst>
                                    </p:anim>
                                    <p:anim calcmode="lin" valueType="num">
                                      <p:cBhvr>
                                        <p:cTn id="33" dur="500" fill="hold"/>
                                        <p:tgtEl>
                                          <p:spTgt spid="37"/>
                                        </p:tgtEl>
                                        <p:attrNameLst>
                                          <p:attrName>ppt_h</p:attrName>
                                        </p:attrNameLst>
                                      </p:cBhvr>
                                      <p:tavLst>
                                        <p:tav tm="0">
                                          <p:val>
                                            <p:fltVal val="0"/>
                                          </p:val>
                                        </p:tav>
                                        <p:tav tm="100000">
                                          <p:val>
                                            <p:strVal val="#ppt_h"/>
                                          </p:val>
                                        </p:tav>
                                      </p:tavLst>
                                    </p:anim>
                                    <p:anim calcmode="lin" valueType="num">
                                      <p:cBhvr>
                                        <p:cTn id="34" dur="500" fill="hold"/>
                                        <p:tgtEl>
                                          <p:spTgt spid="37"/>
                                        </p:tgtEl>
                                        <p:attrNameLst>
                                          <p:attrName>style.rotation</p:attrName>
                                        </p:attrNameLst>
                                      </p:cBhvr>
                                      <p:tavLst>
                                        <p:tav tm="0">
                                          <p:val>
                                            <p:fltVal val="90"/>
                                          </p:val>
                                        </p:tav>
                                        <p:tav tm="100000">
                                          <p:val>
                                            <p:fltVal val="0"/>
                                          </p:val>
                                        </p:tav>
                                      </p:tavLst>
                                    </p:anim>
                                    <p:animEffect transition="in" filter="fade">
                                      <p:cBhvr>
                                        <p:cTn id="35" dur="500"/>
                                        <p:tgtEl>
                                          <p:spTgt spid="37"/>
                                        </p:tgtEl>
                                      </p:cBhvr>
                                    </p:animEffect>
                                  </p:childTnLst>
                                </p:cTn>
                              </p:par>
                            </p:childTnLst>
                          </p:cTn>
                        </p:par>
                        <p:par>
                          <p:cTn id="36" fill="hold">
                            <p:stCondLst>
                              <p:cond delay="1539"/>
                            </p:stCondLst>
                            <p:childTnLst>
                              <p:par>
                                <p:cTn id="37" presetID="22" presetClass="entr" presetSubtype="8"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par>
                          <p:cTn id="40" fill="hold">
                            <p:stCondLst>
                              <p:cond delay="2039"/>
                            </p:stCondLst>
                            <p:childTnLst>
                              <p:par>
                                <p:cTn id="41" presetID="22" presetClass="entr" presetSubtype="1"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up)">
                                      <p:cBhvr>
                                        <p:cTn id="43" dur="500"/>
                                        <p:tgtEl>
                                          <p:spTgt spid="29"/>
                                        </p:tgtEl>
                                      </p:cBhvr>
                                    </p:animEffect>
                                  </p:childTnLst>
                                </p:cTn>
                              </p:par>
                            </p:childTnLst>
                          </p:cTn>
                        </p:par>
                        <p:par>
                          <p:cTn id="44" fill="hold">
                            <p:stCondLst>
                              <p:cond delay="2539"/>
                            </p:stCondLst>
                            <p:childTnLst>
                              <p:par>
                                <p:cTn id="45" presetID="31"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p:cTn id="47" dur="500" fill="hold"/>
                                        <p:tgtEl>
                                          <p:spTgt spid="39"/>
                                        </p:tgtEl>
                                        <p:attrNameLst>
                                          <p:attrName>ppt_w</p:attrName>
                                        </p:attrNameLst>
                                      </p:cBhvr>
                                      <p:tavLst>
                                        <p:tav tm="0">
                                          <p:val>
                                            <p:fltVal val="0"/>
                                          </p:val>
                                        </p:tav>
                                        <p:tav tm="100000">
                                          <p:val>
                                            <p:strVal val="#ppt_w"/>
                                          </p:val>
                                        </p:tav>
                                      </p:tavLst>
                                    </p:anim>
                                    <p:anim calcmode="lin" valueType="num">
                                      <p:cBhvr>
                                        <p:cTn id="48" dur="500" fill="hold"/>
                                        <p:tgtEl>
                                          <p:spTgt spid="39"/>
                                        </p:tgtEl>
                                        <p:attrNameLst>
                                          <p:attrName>ppt_h</p:attrName>
                                        </p:attrNameLst>
                                      </p:cBhvr>
                                      <p:tavLst>
                                        <p:tav tm="0">
                                          <p:val>
                                            <p:fltVal val="0"/>
                                          </p:val>
                                        </p:tav>
                                        <p:tav tm="100000">
                                          <p:val>
                                            <p:strVal val="#ppt_h"/>
                                          </p:val>
                                        </p:tav>
                                      </p:tavLst>
                                    </p:anim>
                                    <p:anim calcmode="lin" valueType="num">
                                      <p:cBhvr>
                                        <p:cTn id="49" dur="500" fill="hold"/>
                                        <p:tgtEl>
                                          <p:spTgt spid="39"/>
                                        </p:tgtEl>
                                        <p:attrNameLst>
                                          <p:attrName>style.rotation</p:attrName>
                                        </p:attrNameLst>
                                      </p:cBhvr>
                                      <p:tavLst>
                                        <p:tav tm="0">
                                          <p:val>
                                            <p:fltVal val="90"/>
                                          </p:val>
                                        </p:tav>
                                        <p:tav tm="100000">
                                          <p:val>
                                            <p:fltVal val="0"/>
                                          </p:val>
                                        </p:tav>
                                      </p:tavLst>
                                    </p:anim>
                                    <p:animEffect transition="in" filter="fade">
                                      <p:cBhvr>
                                        <p:cTn id="50" dur="500"/>
                                        <p:tgtEl>
                                          <p:spTgt spid="39"/>
                                        </p:tgtEl>
                                      </p:cBhvr>
                                    </p:animEffect>
                                  </p:childTnLst>
                                </p:cTn>
                              </p:par>
                            </p:childTnLst>
                          </p:cTn>
                        </p:par>
                        <p:par>
                          <p:cTn id="51" fill="hold">
                            <p:stCondLst>
                              <p:cond delay="3039"/>
                            </p:stCondLst>
                            <p:childTnLst>
                              <p:par>
                                <p:cTn id="52" presetID="22" presetClass="entr" presetSubtype="8"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left)">
                                      <p:cBhvr>
                                        <p:cTn id="54" dur="500"/>
                                        <p:tgtEl>
                                          <p:spTgt spid="34"/>
                                        </p:tgtEl>
                                      </p:cBhvr>
                                    </p:animEffect>
                                  </p:childTnLst>
                                </p:cTn>
                              </p:par>
                            </p:childTnLst>
                          </p:cTn>
                        </p:par>
                        <p:par>
                          <p:cTn id="55" fill="hold">
                            <p:stCondLst>
                              <p:cond delay="3539"/>
                            </p:stCondLst>
                            <p:childTnLst>
                              <p:par>
                                <p:cTn id="56" presetID="22" presetClass="entr" presetSubtype="1" fill="hold" grpId="0"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up)">
                                      <p:cBhvr>
                                        <p:cTn id="58" dur="500"/>
                                        <p:tgtEl>
                                          <p:spTgt spid="35"/>
                                        </p:tgtEl>
                                      </p:cBhvr>
                                    </p:animEffect>
                                  </p:childTnLst>
                                </p:cTn>
                              </p:par>
                            </p:childTnLst>
                          </p:cTn>
                        </p:par>
                        <p:par>
                          <p:cTn id="59" fill="hold">
                            <p:stCondLst>
                              <p:cond delay="4039"/>
                            </p:stCondLst>
                            <p:childTnLst>
                              <p:par>
                                <p:cTn id="60" presetID="31" presetClass="entr" presetSubtype="0" fill="hold" grpId="0" nodeType="afterEffect">
                                  <p:stCondLst>
                                    <p:cond delay="0"/>
                                  </p:stCondLst>
                                  <p:childTnLst>
                                    <p:set>
                                      <p:cBhvr>
                                        <p:cTn id="61" dur="1" fill="hold">
                                          <p:stCondLst>
                                            <p:cond delay="0"/>
                                          </p:stCondLst>
                                        </p:cTn>
                                        <p:tgtEl>
                                          <p:spTgt spid="40"/>
                                        </p:tgtEl>
                                        <p:attrNameLst>
                                          <p:attrName>style.visibility</p:attrName>
                                        </p:attrNameLst>
                                      </p:cBhvr>
                                      <p:to>
                                        <p:strVal val="visible"/>
                                      </p:to>
                                    </p:set>
                                    <p:anim calcmode="lin" valueType="num">
                                      <p:cBhvr>
                                        <p:cTn id="62" dur="500" fill="hold"/>
                                        <p:tgtEl>
                                          <p:spTgt spid="40"/>
                                        </p:tgtEl>
                                        <p:attrNameLst>
                                          <p:attrName>ppt_w</p:attrName>
                                        </p:attrNameLst>
                                      </p:cBhvr>
                                      <p:tavLst>
                                        <p:tav tm="0">
                                          <p:val>
                                            <p:fltVal val="0"/>
                                          </p:val>
                                        </p:tav>
                                        <p:tav tm="100000">
                                          <p:val>
                                            <p:strVal val="#ppt_w"/>
                                          </p:val>
                                        </p:tav>
                                      </p:tavLst>
                                    </p:anim>
                                    <p:anim calcmode="lin" valueType="num">
                                      <p:cBhvr>
                                        <p:cTn id="63" dur="500" fill="hold"/>
                                        <p:tgtEl>
                                          <p:spTgt spid="40"/>
                                        </p:tgtEl>
                                        <p:attrNameLst>
                                          <p:attrName>ppt_h</p:attrName>
                                        </p:attrNameLst>
                                      </p:cBhvr>
                                      <p:tavLst>
                                        <p:tav tm="0">
                                          <p:val>
                                            <p:fltVal val="0"/>
                                          </p:val>
                                        </p:tav>
                                        <p:tav tm="100000">
                                          <p:val>
                                            <p:strVal val="#ppt_h"/>
                                          </p:val>
                                        </p:tav>
                                      </p:tavLst>
                                    </p:anim>
                                    <p:anim calcmode="lin" valueType="num">
                                      <p:cBhvr>
                                        <p:cTn id="64" dur="500" fill="hold"/>
                                        <p:tgtEl>
                                          <p:spTgt spid="40"/>
                                        </p:tgtEl>
                                        <p:attrNameLst>
                                          <p:attrName>style.rotation</p:attrName>
                                        </p:attrNameLst>
                                      </p:cBhvr>
                                      <p:tavLst>
                                        <p:tav tm="0">
                                          <p:val>
                                            <p:fltVal val="90"/>
                                          </p:val>
                                        </p:tav>
                                        <p:tav tm="100000">
                                          <p:val>
                                            <p:fltVal val="0"/>
                                          </p:val>
                                        </p:tav>
                                      </p:tavLst>
                                    </p:anim>
                                    <p:animEffect transition="in" filter="fade">
                                      <p:cBhvr>
                                        <p:cTn id="65" dur="500"/>
                                        <p:tgtEl>
                                          <p:spTgt spid="40"/>
                                        </p:tgtEl>
                                      </p:cBhvr>
                                    </p:animEffect>
                                  </p:childTnLst>
                                </p:cTn>
                              </p:par>
                            </p:childTnLst>
                          </p:cTn>
                        </p:par>
                        <p:par>
                          <p:cTn id="66" fill="hold">
                            <p:stCondLst>
                              <p:cond delay="4539"/>
                            </p:stCondLst>
                            <p:childTnLst>
                              <p:par>
                                <p:cTn id="67" presetID="22" presetClass="entr" presetSubtype="8" fill="hold" grpId="0" nodeType="after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ipe(left)">
                                      <p:cBhvr>
                                        <p:cTn id="69" dur="500"/>
                                        <p:tgtEl>
                                          <p:spTgt spid="32"/>
                                        </p:tgtEl>
                                      </p:cBhvr>
                                    </p:animEffect>
                                  </p:childTnLst>
                                </p:cTn>
                              </p:par>
                            </p:childTnLst>
                          </p:cTn>
                        </p:par>
                        <p:par>
                          <p:cTn id="70" fill="hold">
                            <p:stCondLst>
                              <p:cond delay="5039"/>
                            </p:stCondLst>
                            <p:childTnLst>
                              <p:par>
                                <p:cTn id="71" presetID="22" presetClass="entr" presetSubtype="1"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up)">
                                      <p:cBhvr>
                                        <p:cTn id="7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animBg="1"/>
      <p:bldP spid="6" grpId="0" animBg="1"/>
      <p:bldP spid="7" grpId="0" animBg="1"/>
      <p:bldP spid="9" grpId="0" bldLvl="0" animBg="1"/>
      <p:bldP spid="13" grpId="0" animBg="1"/>
      <p:bldP spid="28" grpId="0"/>
      <p:bldP spid="29" grpId="0"/>
      <p:bldP spid="32" grpId="0"/>
      <p:bldP spid="33" grpId="0"/>
      <p:bldP spid="34" grpId="0"/>
      <p:bldP spid="35" grpId="0"/>
      <p:bldP spid="37" grpId="0"/>
      <p:bldP spid="39"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697781" y="323945"/>
            <a:ext cx="5976664" cy="584775"/>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b="1" dirty="0">
                <a:solidFill>
                  <a:schemeClr val="accent1"/>
                </a:solidFill>
                <a:latin typeface="微软雅黑" panose="020B0503020204020204" pitchFamily="34" charset="-122"/>
                <a:ea typeface="微软雅黑" panose="020B0503020204020204" pitchFamily="34" charset="-122"/>
              </a:rPr>
              <a:t>其他工作</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269690" y="268013"/>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441542" y="441842"/>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265739" y="623572"/>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4" name="矩形 13"/>
          <p:cNvSpPr/>
          <p:nvPr/>
        </p:nvSpPr>
        <p:spPr bwMode="auto">
          <a:xfrm>
            <a:off x="1921917" y="1578625"/>
            <a:ext cx="2736304" cy="1944216"/>
          </a:xfrm>
          <a:prstGeom prst="rect">
            <a:avLst/>
          </a:prstGeom>
          <a:blipFill>
            <a:blip r:embed="rId1"/>
            <a:stretch>
              <a:fillRect/>
            </a:stretch>
          </a:blipFill>
          <a:ln w="952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5" name="矩形 14"/>
          <p:cNvSpPr/>
          <p:nvPr/>
        </p:nvSpPr>
        <p:spPr bwMode="auto">
          <a:xfrm>
            <a:off x="7178501" y="1556792"/>
            <a:ext cx="2736304" cy="1944216"/>
          </a:xfrm>
          <a:prstGeom prst="rect">
            <a:avLst/>
          </a:prstGeom>
          <a:blipFill>
            <a:blip r:embed="rId2"/>
            <a:stretch>
              <a:fillRect/>
            </a:stretch>
          </a:blipFill>
          <a:ln w="952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0" y="4078590"/>
            <a:ext cx="12196763" cy="648072"/>
          </a:xfrm>
          <a:prstGeom prst="rect">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7" name="TextBox 16"/>
          <p:cNvSpPr txBox="1"/>
          <p:nvPr/>
        </p:nvSpPr>
        <p:spPr>
          <a:xfrm>
            <a:off x="2266460" y="4178404"/>
            <a:ext cx="2175737" cy="460375"/>
          </a:xfrm>
          <a:prstGeom prst="rect">
            <a:avLst/>
          </a:prstGeom>
          <a:noFill/>
        </p:spPr>
        <p:txBody>
          <a:bodyPr wrap="square" rtlCol="0">
            <a:spAutoFit/>
          </a:bodyPr>
          <a:lstStyle/>
          <a:p>
            <a:pPr algn="ctr"/>
            <a:r>
              <a:rPr lang="zh-CN" altLang="en-US" sz="2400" b="1" dirty="0">
                <a:solidFill>
                  <a:schemeClr val="accent2"/>
                </a:solidFill>
                <a:latin typeface="+mn-ea"/>
                <a:ea typeface="+mn-ea"/>
              </a:rPr>
              <a:t>文档翻译</a:t>
            </a:r>
            <a:endParaRPr lang="zh-CN" altLang="en-US" sz="2400" b="1" dirty="0">
              <a:solidFill>
                <a:schemeClr val="accent2"/>
              </a:solidFill>
              <a:latin typeface="+mn-ea"/>
              <a:ea typeface="+mn-ea"/>
            </a:endParaRPr>
          </a:p>
        </p:txBody>
      </p:sp>
      <p:sp>
        <p:nvSpPr>
          <p:cNvPr id="18" name="TextBox 17"/>
          <p:cNvSpPr txBox="1"/>
          <p:nvPr/>
        </p:nvSpPr>
        <p:spPr>
          <a:xfrm>
            <a:off x="1425649" y="4924095"/>
            <a:ext cx="4312692" cy="923330"/>
          </a:xfrm>
          <a:prstGeom prst="rect">
            <a:avLst/>
          </a:prstGeom>
          <a:noFill/>
        </p:spPr>
        <p:txBody>
          <a:bodyPr wrap="square" rtlCol="0">
            <a:spAutoFit/>
          </a:bodyPr>
          <a:lstStyle/>
          <a:p>
            <a:pPr algn="ctr"/>
            <a:r>
              <a:rPr lang="zh-CN" altLang="en-US" dirty="0">
                <a:solidFill>
                  <a:schemeClr val="accent1"/>
                </a:solidFill>
                <a:latin typeface="+mn-ea"/>
                <a:ea typeface="+mn-ea"/>
              </a:rPr>
              <a:t>明阳SCADA产品生命周期支持策略文档、明阳监控系统使用手册和SCADA安全版系统概述等近十个文档的中译英翻译工作</a:t>
            </a:r>
            <a:endParaRPr lang="zh-CN" altLang="en-US" dirty="0">
              <a:solidFill>
                <a:schemeClr val="accent1"/>
              </a:solidFill>
              <a:latin typeface="+mn-ea"/>
              <a:ea typeface="+mn-ea"/>
            </a:endParaRPr>
          </a:p>
        </p:txBody>
      </p:sp>
      <p:sp>
        <p:nvSpPr>
          <p:cNvPr id="19" name="TextBox 18"/>
          <p:cNvSpPr txBox="1"/>
          <p:nvPr/>
        </p:nvSpPr>
        <p:spPr>
          <a:xfrm>
            <a:off x="7595052" y="4178404"/>
            <a:ext cx="2175737" cy="460375"/>
          </a:xfrm>
          <a:prstGeom prst="rect">
            <a:avLst/>
          </a:prstGeom>
          <a:noFill/>
        </p:spPr>
        <p:txBody>
          <a:bodyPr wrap="square" rtlCol="0">
            <a:spAutoFit/>
          </a:bodyPr>
          <a:lstStyle/>
          <a:p>
            <a:pPr algn="ctr"/>
            <a:r>
              <a:rPr lang="zh-CN" altLang="en-US" sz="2400" b="1" dirty="0">
                <a:solidFill>
                  <a:schemeClr val="accent2"/>
                </a:solidFill>
                <a:latin typeface="+mn-ea"/>
                <a:ea typeface="+mn-ea"/>
              </a:rPr>
              <a:t>文档整理</a:t>
            </a:r>
            <a:endParaRPr lang="zh-CN" altLang="en-US" sz="2400" b="1" dirty="0">
              <a:solidFill>
                <a:schemeClr val="accent2"/>
              </a:solidFill>
              <a:latin typeface="+mn-ea"/>
              <a:ea typeface="+mn-ea"/>
            </a:endParaRPr>
          </a:p>
        </p:txBody>
      </p:sp>
      <p:sp>
        <p:nvSpPr>
          <p:cNvPr id="20" name="TextBox 19"/>
          <p:cNvSpPr txBox="1"/>
          <p:nvPr/>
        </p:nvSpPr>
        <p:spPr>
          <a:xfrm>
            <a:off x="6891334" y="4941168"/>
            <a:ext cx="3671543" cy="923330"/>
          </a:xfrm>
          <a:prstGeom prst="rect">
            <a:avLst/>
          </a:prstGeom>
          <a:noFill/>
        </p:spPr>
        <p:txBody>
          <a:bodyPr wrap="square" rtlCol="0">
            <a:spAutoFit/>
          </a:bodyPr>
          <a:lstStyle/>
          <a:p>
            <a:pPr algn="ctr"/>
            <a:r>
              <a:rPr lang="zh-CN" altLang="en-US" dirty="0">
                <a:solidFill>
                  <a:schemeClr val="accent1"/>
                </a:solidFill>
                <a:latin typeface="+mn-ea"/>
                <a:ea typeface="+mn-ea"/>
              </a:rPr>
              <a:t>整理雷高智慧风场使用报告文档和智慧风场综合运营管理平台操作说明手册等文档</a:t>
            </a:r>
            <a:endParaRPr lang="zh-CN" altLang="en-US" dirty="0">
              <a:solidFill>
                <a:schemeClr val="accent1"/>
              </a:solidFill>
              <a:latin typeface="+mn-ea"/>
              <a:ea typeface="+mn-ea"/>
            </a:endParaRPr>
          </a:p>
        </p:txBody>
      </p:sp>
    </p:spTree>
  </p:cSld>
  <p:clrMapOvr>
    <a:masterClrMapping/>
  </p:clrMapOvr>
  <p:transition spd="slow" advTm="3624">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00" fill="hold"/>
                                        <p:tgtEl>
                                          <p:spTgt spid="6"/>
                                        </p:tgtEl>
                                        <p:attrNameLst>
                                          <p:attrName>ppt_x</p:attrName>
                                        </p:attrNameLst>
                                      </p:cBhvr>
                                      <p:tavLst>
                                        <p:tav tm="0">
                                          <p:val>
                                            <p:strVal val="0-#ppt_w/2"/>
                                          </p:val>
                                        </p:tav>
                                        <p:tav tm="100000">
                                          <p:val>
                                            <p:strVal val="#ppt_x"/>
                                          </p:val>
                                        </p:tav>
                                      </p:tavLst>
                                    </p:anim>
                                    <p:anim calcmode="lin" valueType="num">
                                      <p:cBhvr additive="base">
                                        <p:cTn id="12" dur="3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300" fill="hold"/>
                                        <p:tgtEl>
                                          <p:spTgt spid="7"/>
                                        </p:tgtEl>
                                        <p:attrNameLst>
                                          <p:attrName>ppt_x</p:attrName>
                                        </p:attrNameLst>
                                      </p:cBhvr>
                                      <p:tavLst>
                                        <p:tav tm="0">
                                          <p:val>
                                            <p:strVal val="0-#ppt_w/2"/>
                                          </p:val>
                                        </p:tav>
                                        <p:tav tm="100000">
                                          <p:val>
                                            <p:strVal val="#ppt_x"/>
                                          </p:val>
                                        </p:tav>
                                      </p:tavLst>
                                    </p:anim>
                                    <p:anim calcmode="lin" valueType="num">
                                      <p:cBhvr additive="base">
                                        <p:cTn id="16" dur="3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55"/>
                                        </p:tgtEl>
                                        <p:attrNameLst>
                                          <p:attrName>style.visibility</p:attrName>
                                        </p:attrNameLst>
                                      </p:cBhvr>
                                      <p:to>
                                        <p:strVal val="visible"/>
                                      </p:to>
                                    </p:set>
                                    <p:anim by="(-#ppt_w*2)" calcmode="lin" valueType="num">
                                      <p:cBhvr rctx="PPT">
                                        <p:cTn id="20" dur="200" autoRev="1" fill="hold">
                                          <p:stCondLst>
                                            <p:cond delay="0"/>
                                          </p:stCondLst>
                                        </p:cTn>
                                        <p:tgtEl>
                                          <p:spTgt spid="55"/>
                                        </p:tgtEl>
                                        <p:attrNameLst>
                                          <p:attrName>ppt_w</p:attrName>
                                        </p:attrNameLst>
                                      </p:cBhvr>
                                    </p:anim>
                                    <p:anim by="(#ppt_w*0.50)" calcmode="lin" valueType="num">
                                      <p:cBhvr>
                                        <p:cTn id="21" dur="200" decel="50000" autoRev="1" fill="hold">
                                          <p:stCondLst>
                                            <p:cond delay="0"/>
                                          </p:stCondLst>
                                        </p:cTn>
                                        <p:tgtEl>
                                          <p:spTgt spid="55"/>
                                        </p:tgtEl>
                                        <p:attrNameLst>
                                          <p:attrName>ppt_x</p:attrName>
                                        </p:attrNameLst>
                                      </p:cBhvr>
                                    </p:anim>
                                    <p:anim from="(-#ppt_h/2)" to="(#ppt_y)" calcmode="lin" valueType="num">
                                      <p:cBhvr>
                                        <p:cTn id="22" dur="400" fill="hold">
                                          <p:stCondLst>
                                            <p:cond delay="0"/>
                                          </p:stCondLst>
                                        </p:cTn>
                                        <p:tgtEl>
                                          <p:spTgt spid="55"/>
                                        </p:tgtEl>
                                        <p:attrNameLst>
                                          <p:attrName>ppt_y</p:attrName>
                                        </p:attrNameLst>
                                      </p:cBhvr>
                                    </p:anim>
                                    <p:animRot by="21600000">
                                      <p:cBhvr>
                                        <p:cTn id="23" dur="400" fill="hold">
                                          <p:stCondLst>
                                            <p:cond delay="0"/>
                                          </p:stCondLst>
                                        </p:cTn>
                                        <p:tgtEl>
                                          <p:spTgt spid="55"/>
                                        </p:tgtEl>
                                        <p:attrNameLst>
                                          <p:attrName>r</p:attrName>
                                        </p:attrNameLst>
                                      </p:cBhvr>
                                    </p:animRot>
                                  </p:childTnLst>
                                </p:cTn>
                              </p:par>
                            </p:childTnLst>
                          </p:cTn>
                        </p:par>
                        <p:par>
                          <p:cTn id="24" fill="hold">
                            <p:stCondLst>
                              <p:cond delay="919"/>
                            </p:stCondLst>
                            <p:childTnLst>
                              <p:par>
                                <p:cTn id="25" presetID="16" presetClass="entr" presetSubtype="21"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400"/>
                                        <p:tgtEl>
                                          <p:spTgt spid="14"/>
                                        </p:tgtEl>
                                        <p:attrNameLst>
                                          <p:attrName>ppt_y</p:attrName>
                                        </p:attrNameLst>
                                      </p:cBhvr>
                                      <p:tavLst>
                                        <p:tav tm="0">
                                          <p:val>
                                            <p:strVal val="#ppt_y+#ppt_h*1.125000"/>
                                          </p:val>
                                        </p:tav>
                                        <p:tav tm="100000">
                                          <p:val>
                                            <p:strVal val="#ppt_y"/>
                                          </p:val>
                                        </p:tav>
                                      </p:tavLst>
                                    </p:anim>
                                    <p:animEffect transition="in" filter="wipe(up)">
                                      <p:cBhvr>
                                        <p:cTn id="31" dur="400"/>
                                        <p:tgtEl>
                                          <p:spTgt spid="14"/>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400"/>
                                        <p:tgtEl>
                                          <p:spTgt spid="15"/>
                                        </p:tgtEl>
                                        <p:attrNameLst>
                                          <p:attrName>ppt_y</p:attrName>
                                        </p:attrNameLst>
                                      </p:cBhvr>
                                      <p:tavLst>
                                        <p:tav tm="0">
                                          <p:val>
                                            <p:strVal val="#ppt_y+#ppt_h*1.125000"/>
                                          </p:val>
                                        </p:tav>
                                        <p:tav tm="100000">
                                          <p:val>
                                            <p:strVal val="#ppt_y"/>
                                          </p:val>
                                        </p:tav>
                                      </p:tavLst>
                                    </p:anim>
                                    <p:animEffect transition="in" filter="wipe(up)">
                                      <p:cBhvr>
                                        <p:cTn id="35" dur="400"/>
                                        <p:tgtEl>
                                          <p:spTgt spid="15"/>
                                        </p:tgtEl>
                                      </p:cBhvr>
                                    </p:animEffect>
                                  </p:childTnLst>
                                </p:cTn>
                              </p:par>
                              <p:par>
                                <p:cTn id="36" presetID="2" presetClass="entr" presetSubtype="6"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1+#ppt_w/2"/>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6"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1+#ppt_w/2"/>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childTnLst>
                          </p:cTn>
                        </p:par>
                        <p:par>
                          <p:cTn id="44" fill="hold">
                            <p:stCondLst>
                              <p:cond delay="1419"/>
                            </p:stCondLst>
                            <p:childTnLst>
                              <p:par>
                                <p:cTn id="45" presetID="22" presetClass="entr" presetSubtype="1"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up)">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animBg="1"/>
      <p:bldP spid="6" grpId="0" animBg="1"/>
      <p:bldP spid="7" grpId="0" animBg="1"/>
      <p:bldP spid="14" grpId="0" bldLvl="0" animBg="1"/>
      <p:bldP spid="15" grpId="0" bldLvl="0" animBg="1"/>
      <p:bldP spid="16" grpId="0" bldLvl="0" animBg="1"/>
      <p:bldP spid="17" grpId="0"/>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697781" y="323945"/>
            <a:ext cx="5976664" cy="584775"/>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b="1" dirty="0">
                <a:solidFill>
                  <a:schemeClr val="accent1"/>
                </a:solidFill>
                <a:latin typeface="微软雅黑" panose="020B0503020204020204" pitchFamily="34" charset="-122"/>
                <a:ea typeface="微软雅黑" panose="020B0503020204020204" pitchFamily="34" charset="-122"/>
              </a:rPr>
              <a:t>自主学习情况</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269690" y="268013"/>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441542" y="441842"/>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265739" y="623572"/>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8" name="Oval 5"/>
          <p:cNvSpPr>
            <a:spLocks noChangeArrowheads="1"/>
          </p:cNvSpPr>
          <p:nvPr/>
        </p:nvSpPr>
        <p:spPr bwMode="auto">
          <a:xfrm>
            <a:off x="5080000" y="2883824"/>
            <a:ext cx="2100263" cy="2103438"/>
          </a:xfrm>
          <a:prstGeom prst="ellipse">
            <a:avLst/>
          </a:prstGeom>
          <a:solidFill>
            <a:schemeClr val="bg2"/>
          </a:solidFill>
          <a:ln>
            <a:noFill/>
          </a:ln>
        </p:spPr>
        <p:txBody>
          <a:bodyPr vert="horz" wrap="square" lIns="91440" tIns="45720" rIns="91440" bIns="45720" numCol="1" anchor="t" anchorCtr="0" compatLnSpc="1"/>
          <a:lstStyle/>
          <a:p>
            <a:endParaRPr lang="zh-CN" altLang="en-US"/>
          </a:p>
        </p:txBody>
      </p:sp>
      <p:sp>
        <p:nvSpPr>
          <p:cNvPr id="9" name="Oval 6"/>
          <p:cNvSpPr>
            <a:spLocks noChangeArrowheads="1"/>
          </p:cNvSpPr>
          <p:nvPr/>
        </p:nvSpPr>
        <p:spPr bwMode="auto">
          <a:xfrm>
            <a:off x="3921125" y="1721774"/>
            <a:ext cx="4418013" cy="4427538"/>
          </a:xfrm>
          <a:prstGeom prst="ellipse">
            <a:avLst/>
          </a:prstGeom>
          <a:noFill/>
          <a:ln w="12700" cap="flat">
            <a:solidFill>
              <a:srgbClr val="2E2C2C"/>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Oval 8"/>
          <p:cNvSpPr>
            <a:spLocks noChangeArrowheads="1"/>
          </p:cNvSpPr>
          <p:nvPr/>
        </p:nvSpPr>
        <p:spPr bwMode="auto">
          <a:xfrm>
            <a:off x="7582535" y="2171354"/>
            <a:ext cx="868363" cy="869950"/>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2" name="Oval 9"/>
          <p:cNvSpPr>
            <a:spLocks noChangeArrowheads="1"/>
          </p:cNvSpPr>
          <p:nvPr/>
        </p:nvSpPr>
        <p:spPr bwMode="auto">
          <a:xfrm>
            <a:off x="7640320" y="4716434"/>
            <a:ext cx="868363" cy="87153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3" name="Oval 10"/>
          <p:cNvSpPr>
            <a:spLocks noChangeArrowheads="1"/>
          </p:cNvSpPr>
          <p:nvPr/>
        </p:nvSpPr>
        <p:spPr bwMode="auto">
          <a:xfrm>
            <a:off x="3895090" y="4788189"/>
            <a:ext cx="868363" cy="87153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4" name="Oval 11"/>
          <p:cNvSpPr>
            <a:spLocks noChangeArrowheads="1"/>
          </p:cNvSpPr>
          <p:nvPr/>
        </p:nvSpPr>
        <p:spPr bwMode="auto">
          <a:xfrm>
            <a:off x="3952875" y="2098012"/>
            <a:ext cx="869950" cy="87153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5" name="Line 12"/>
          <p:cNvSpPr>
            <a:spLocks noChangeShapeType="1"/>
          </p:cNvSpPr>
          <p:nvPr/>
        </p:nvSpPr>
        <p:spPr bwMode="auto">
          <a:xfrm flipV="1">
            <a:off x="6890385" y="2762885"/>
            <a:ext cx="795020" cy="452120"/>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 name="Line 14"/>
          <p:cNvSpPr>
            <a:spLocks noChangeShapeType="1"/>
          </p:cNvSpPr>
          <p:nvPr/>
        </p:nvSpPr>
        <p:spPr bwMode="auto">
          <a:xfrm flipH="1" flipV="1">
            <a:off x="4732020" y="2664460"/>
            <a:ext cx="826135" cy="412750"/>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 name="Line 15"/>
          <p:cNvSpPr>
            <a:spLocks noChangeShapeType="1"/>
          </p:cNvSpPr>
          <p:nvPr/>
        </p:nvSpPr>
        <p:spPr bwMode="auto">
          <a:xfrm flipH="1">
            <a:off x="4693285" y="4436745"/>
            <a:ext cx="554990" cy="596265"/>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 name="Line 16"/>
          <p:cNvSpPr>
            <a:spLocks noChangeShapeType="1"/>
          </p:cNvSpPr>
          <p:nvPr/>
        </p:nvSpPr>
        <p:spPr bwMode="auto">
          <a:xfrm>
            <a:off x="7101205" y="4293235"/>
            <a:ext cx="568960" cy="629285"/>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TextBox 19"/>
          <p:cNvSpPr txBox="1"/>
          <p:nvPr/>
        </p:nvSpPr>
        <p:spPr>
          <a:xfrm>
            <a:off x="5558026" y="3520044"/>
            <a:ext cx="1219012" cy="830997"/>
          </a:xfrm>
          <a:prstGeom prst="rect">
            <a:avLst/>
          </a:prstGeom>
          <a:noFill/>
        </p:spPr>
        <p:txBody>
          <a:bodyPr wrap="square" rtlCol="0">
            <a:spAutoFit/>
          </a:bodyPr>
          <a:lstStyle/>
          <a:p>
            <a:pPr algn="ctr"/>
            <a:r>
              <a:rPr lang="zh-CN" altLang="en-US" sz="2400" dirty="0">
                <a:solidFill>
                  <a:schemeClr val="accent2"/>
                </a:solidFill>
                <a:latin typeface="+mj-ea"/>
                <a:ea typeface="+mj-ea"/>
              </a:rPr>
              <a:t>自主学习情况</a:t>
            </a:r>
            <a:endParaRPr lang="zh-CN" altLang="en-US" sz="2400" dirty="0">
              <a:solidFill>
                <a:schemeClr val="accent2"/>
              </a:solidFill>
              <a:latin typeface="+mj-ea"/>
              <a:ea typeface="+mj-ea"/>
            </a:endParaRPr>
          </a:p>
        </p:txBody>
      </p:sp>
      <p:sp>
        <p:nvSpPr>
          <p:cNvPr id="24" name="TextBox 23"/>
          <p:cNvSpPr txBox="1"/>
          <p:nvPr/>
        </p:nvSpPr>
        <p:spPr>
          <a:xfrm>
            <a:off x="7633667" y="2400814"/>
            <a:ext cx="793562" cy="461665"/>
          </a:xfrm>
          <a:prstGeom prst="rect">
            <a:avLst/>
          </a:prstGeom>
          <a:noFill/>
        </p:spPr>
        <p:txBody>
          <a:bodyPr wrap="square" rtlCol="0">
            <a:spAutoFit/>
          </a:bodyPr>
          <a:lstStyle/>
          <a:p>
            <a:pPr algn="ctr"/>
            <a:r>
              <a:rPr lang="zh-CN" altLang="en-US" sz="2400" dirty="0">
                <a:solidFill>
                  <a:schemeClr val="accent2"/>
                </a:solidFill>
                <a:latin typeface="+mj-ea"/>
                <a:ea typeface="+mj-ea"/>
              </a:rPr>
              <a:t>工作</a:t>
            </a:r>
            <a:endParaRPr lang="zh-CN" altLang="en-US" sz="2400" dirty="0">
              <a:solidFill>
                <a:schemeClr val="accent2"/>
              </a:solidFill>
              <a:latin typeface="+mj-ea"/>
              <a:ea typeface="+mj-ea"/>
            </a:endParaRPr>
          </a:p>
        </p:txBody>
      </p:sp>
      <p:sp>
        <p:nvSpPr>
          <p:cNvPr id="25" name="TextBox 24"/>
          <p:cNvSpPr txBox="1"/>
          <p:nvPr/>
        </p:nvSpPr>
        <p:spPr>
          <a:xfrm>
            <a:off x="7675330" y="4918886"/>
            <a:ext cx="793562" cy="460375"/>
          </a:xfrm>
          <a:prstGeom prst="rect">
            <a:avLst/>
          </a:prstGeom>
          <a:noFill/>
        </p:spPr>
        <p:txBody>
          <a:bodyPr wrap="square" rtlCol="0">
            <a:spAutoFit/>
          </a:bodyPr>
          <a:lstStyle/>
          <a:p>
            <a:pPr algn="ctr"/>
            <a:r>
              <a:rPr lang="zh-CN" altLang="en-US" sz="2400" dirty="0">
                <a:solidFill>
                  <a:schemeClr val="accent2"/>
                </a:solidFill>
                <a:latin typeface="+mj-ea"/>
                <a:ea typeface="+mj-ea"/>
              </a:rPr>
              <a:t>规范</a:t>
            </a:r>
            <a:endParaRPr lang="zh-CN" altLang="en-US" sz="2400" dirty="0">
              <a:solidFill>
                <a:schemeClr val="accent2"/>
              </a:solidFill>
              <a:latin typeface="+mj-ea"/>
              <a:ea typeface="+mj-ea"/>
            </a:endParaRPr>
          </a:p>
        </p:txBody>
      </p:sp>
      <p:sp>
        <p:nvSpPr>
          <p:cNvPr id="26" name="TextBox 25"/>
          <p:cNvSpPr txBox="1"/>
          <p:nvPr/>
        </p:nvSpPr>
        <p:spPr>
          <a:xfrm>
            <a:off x="3902803" y="5014392"/>
            <a:ext cx="793562" cy="460375"/>
          </a:xfrm>
          <a:prstGeom prst="rect">
            <a:avLst/>
          </a:prstGeom>
          <a:noFill/>
        </p:spPr>
        <p:txBody>
          <a:bodyPr wrap="square" rtlCol="0">
            <a:spAutoFit/>
          </a:bodyPr>
          <a:lstStyle/>
          <a:p>
            <a:pPr algn="ctr"/>
            <a:r>
              <a:rPr lang="zh-CN" altLang="en-US" sz="2400" dirty="0">
                <a:solidFill>
                  <a:schemeClr val="accent2"/>
                </a:solidFill>
                <a:latin typeface="+mj-ea"/>
                <a:ea typeface="+mj-ea"/>
              </a:rPr>
              <a:t>对标</a:t>
            </a:r>
            <a:endParaRPr lang="zh-CN" altLang="en-US" sz="2400" dirty="0">
              <a:solidFill>
                <a:schemeClr val="accent2"/>
              </a:solidFill>
              <a:latin typeface="+mj-ea"/>
              <a:ea typeface="+mj-ea"/>
            </a:endParaRPr>
          </a:p>
        </p:txBody>
      </p:sp>
      <p:sp>
        <p:nvSpPr>
          <p:cNvPr id="27" name="TextBox 26"/>
          <p:cNvSpPr txBox="1"/>
          <p:nvPr/>
        </p:nvSpPr>
        <p:spPr>
          <a:xfrm>
            <a:off x="3991967" y="2317184"/>
            <a:ext cx="793562" cy="460375"/>
          </a:xfrm>
          <a:prstGeom prst="rect">
            <a:avLst/>
          </a:prstGeom>
          <a:noFill/>
        </p:spPr>
        <p:txBody>
          <a:bodyPr wrap="square" rtlCol="0">
            <a:spAutoFit/>
          </a:bodyPr>
          <a:lstStyle/>
          <a:p>
            <a:pPr algn="ctr"/>
            <a:r>
              <a:rPr lang="zh-CN" altLang="en-US" sz="2400" dirty="0">
                <a:solidFill>
                  <a:schemeClr val="accent2"/>
                </a:solidFill>
                <a:latin typeface="+mj-ea"/>
                <a:ea typeface="+mj-ea"/>
              </a:rPr>
              <a:t>框架</a:t>
            </a:r>
            <a:endParaRPr lang="zh-CN" altLang="en-US" sz="2400" dirty="0">
              <a:solidFill>
                <a:schemeClr val="accent2"/>
              </a:solidFill>
              <a:latin typeface="+mj-ea"/>
              <a:ea typeface="+mj-ea"/>
            </a:endParaRPr>
          </a:p>
        </p:txBody>
      </p:sp>
      <p:sp>
        <p:nvSpPr>
          <p:cNvPr id="30" name="TextBox 84"/>
          <p:cNvSpPr txBox="1">
            <a:spLocks noChangeArrowheads="1"/>
          </p:cNvSpPr>
          <p:nvPr/>
        </p:nvSpPr>
        <p:spPr bwMode="auto">
          <a:xfrm>
            <a:off x="8647995" y="1340205"/>
            <a:ext cx="306701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在工作中熟悉工作内容、了解工作流程、领会工作思路，向导师、同事求教，在解惑中成长，常反思，常总结</a:t>
            </a:r>
            <a:endPar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TextBox 84"/>
          <p:cNvSpPr txBox="1">
            <a:spLocks noChangeArrowheads="1"/>
          </p:cNvSpPr>
          <p:nvPr/>
        </p:nvSpPr>
        <p:spPr bwMode="auto">
          <a:xfrm>
            <a:off x="8616002" y="4917891"/>
            <a:ext cx="34139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数据库设计规范</a:t>
            </a:r>
            <a:r>
              <a:rPr 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、接口设计规范和测试阶段的流程与注意事项</a:t>
            </a:r>
            <a:endParaRPr 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Box 84"/>
          <p:cNvSpPr txBox="1">
            <a:spLocks noChangeArrowheads="1"/>
          </p:cNvSpPr>
          <p:nvPr/>
        </p:nvSpPr>
        <p:spPr bwMode="auto">
          <a:xfrm>
            <a:off x="841457" y="1878302"/>
            <a:ext cx="2771142"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s</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pringboot开发框架、mybatis开发框架、maven开发框架的理解与使用</a:t>
            </a:r>
            <a:endPar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84"/>
          <p:cNvSpPr txBox="1">
            <a:spLocks noChangeArrowheads="1"/>
          </p:cNvSpPr>
          <p:nvPr/>
        </p:nvSpPr>
        <p:spPr bwMode="auto">
          <a:xfrm>
            <a:off x="409537" y="4922336"/>
            <a:ext cx="34139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产品对标、产品孵化信息的归档与文件编写</a:t>
            </a:r>
            <a:endPar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9222">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00" fill="hold"/>
                                        <p:tgtEl>
                                          <p:spTgt spid="6"/>
                                        </p:tgtEl>
                                        <p:attrNameLst>
                                          <p:attrName>ppt_x</p:attrName>
                                        </p:attrNameLst>
                                      </p:cBhvr>
                                      <p:tavLst>
                                        <p:tav tm="0">
                                          <p:val>
                                            <p:strVal val="0-#ppt_w/2"/>
                                          </p:val>
                                        </p:tav>
                                        <p:tav tm="100000">
                                          <p:val>
                                            <p:strVal val="#ppt_x"/>
                                          </p:val>
                                        </p:tav>
                                      </p:tavLst>
                                    </p:anim>
                                    <p:anim calcmode="lin" valueType="num">
                                      <p:cBhvr additive="base">
                                        <p:cTn id="12" dur="3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300" fill="hold"/>
                                        <p:tgtEl>
                                          <p:spTgt spid="7"/>
                                        </p:tgtEl>
                                        <p:attrNameLst>
                                          <p:attrName>ppt_x</p:attrName>
                                        </p:attrNameLst>
                                      </p:cBhvr>
                                      <p:tavLst>
                                        <p:tav tm="0">
                                          <p:val>
                                            <p:strVal val="0-#ppt_w/2"/>
                                          </p:val>
                                        </p:tav>
                                        <p:tav tm="100000">
                                          <p:val>
                                            <p:strVal val="#ppt_x"/>
                                          </p:val>
                                        </p:tav>
                                      </p:tavLst>
                                    </p:anim>
                                    <p:anim calcmode="lin" valueType="num">
                                      <p:cBhvr additive="base">
                                        <p:cTn id="16" dur="3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55"/>
                                        </p:tgtEl>
                                        <p:attrNameLst>
                                          <p:attrName>style.visibility</p:attrName>
                                        </p:attrNameLst>
                                      </p:cBhvr>
                                      <p:to>
                                        <p:strVal val="visible"/>
                                      </p:to>
                                    </p:set>
                                    <p:anim by="(-#ppt_w*2)" calcmode="lin" valueType="num">
                                      <p:cBhvr rctx="PPT">
                                        <p:cTn id="20" dur="200" autoRev="1" fill="hold">
                                          <p:stCondLst>
                                            <p:cond delay="0"/>
                                          </p:stCondLst>
                                        </p:cTn>
                                        <p:tgtEl>
                                          <p:spTgt spid="55"/>
                                        </p:tgtEl>
                                        <p:attrNameLst>
                                          <p:attrName>ppt_w</p:attrName>
                                        </p:attrNameLst>
                                      </p:cBhvr>
                                    </p:anim>
                                    <p:anim by="(#ppt_w*0.50)" calcmode="lin" valueType="num">
                                      <p:cBhvr>
                                        <p:cTn id="21" dur="200" decel="50000" autoRev="1" fill="hold">
                                          <p:stCondLst>
                                            <p:cond delay="0"/>
                                          </p:stCondLst>
                                        </p:cTn>
                                        <p:tgtEl>
                                          <p:spTgt spid="55"/>
                                        </p:tgtEl>
                                        <p:attrNameLst>
                                          <p:attrName>ppt_x</p:attrName>
                                        </p:attrNameLst>
                                      </p:cBhvr>
                                    </p:anim>
                                    <p:anim from="(-#ppt_h/2)" to="(#ppt_y)" calcmode="lin" valueType="num">
                                      <p:cBhvr>
                                        <p:cTn id="22" dur="400" fill="hold">
                                          <p:stCondLst>
                                            <p:cond delay="0"/>
                                          </p:stCondLst>
                                        </p:cTn>
                                        <p:tgtEl>
                                          <p:spTgt spid="55"/>
                                        </p:tgtEl>
                                        <p:attrNameLst>
                                          <p:attrName>ppt_y</p:attrName>
                                        </p:attrNameLst>
                                      </p:cBhvr>
                                    </p:anim>
                                    <p:animRot by="21600000">
                                      <p:cBhvr>
                                        <p:cTn id="23" dur="400" fill="hold">
                                          <p:stCondLst>
                                            <p:cond delay="0"/>
                                          </p:stCondLst>
                                        </p:cTn>
                                        <p:tgtEl>
                                          <p:spTgt spid="55"/>
                                        </p:tgtEl>
                                        <p:attrNameLst>
                                          <p:attrName>r</p:attrName>
                                        </p:attrNameLst>
                                      </p:cBhvr>
                                    </p:animRo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600" fill="hold"/>
                                        <p:tgtEl>
                                          <p:spTgt spid="8"/>
                                        </p:tgtEl>
                                        <p:attrNameLst>
                                          <p:attrName>ppt_w</p:attrName>
                                        </p:attrNameLst>
                                      </p:cBhvr>
                                      <p:tavLst>
                                        <p:tav tm="0">
                                          <p:val>
                                            <p:fltVal val="0"/>
                                          </p:val>
                                        </p:tav>
                                        <p:tav tm="100000">
                                          <p:val>
                                            <p:strVal val="#ppt_w"/>
                                          </p:val>
                                        </p:tav>
                                      </p:tavLst>
                                    </p:anim>
                                    <p:anim calcmode="lin" valueType="num">
                                      <p:cBhvr>
                                        <p:cTn id="28" dur="600" fill="hold"/>
                                        <p:tgtEl>
                                          <p:spTgt spid="8"/>
                                        </p:tgtEl>
                                        <p:attrNameLst>
                                          <p:attrName>ppt_h</p:attrName>
                                        </p:attrNameLst>
                                      </p:cBhvr>
                                      <p:tavLst>
                                        <p:tav tm="0">
                                          <p:val>
                                            <p:fltVal val="0"/>
                                          </p:val>
                                        </p:tav>
                                        <p:tav tm="100000">
                                          <p:val>
                                            <p:strVal val="#ppt_h"/>
                                          </p:val>
                                        </p:tav>
                                      </p:tavLst>
                                    </p:anim>
                                    <p:animEffect transition="in" filter="fade">
                                      <p:cBhvr>
                                        <p:cTn id="29" dur="600"/>
                                        <p:tgtEl>
                                          <p:spTgt spid="8"/>
                                        </p:tgtEl>
                                      </p:cBhvr>
                                    </p:animEffect>
                                  </p:childTnLst>
                                </p:cTn>
                              </p:par>
                            </p:childTnLst>
                          </p:cTn>
                        </p:par>
                        <p:par>
                          <p:cTn id="30" fill="hold">
                            <p:stCondLst>
                              <p:cond delay="2000"/>
                            </p:stCondLst>
                            <p:childTnLst>
                              <p:par>
                                <p:cTn id="31" presetID="21" presetClass="entr" presetSubtype="1"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700"/>
                                        <p:tgtEl>
                                          <p:spTgt spid="9"/>
                                        </p:tgtEl>
                                      </p:cBhvr>
                                    </p:animEffect>
                                  </p:childTnLst>
                                </p:cTn>
                              </p:par>
                            </p:childTnLst>
                          </p:cTn>
                        </p:par>
                        <p:par>
                          <p:cTn id="34" fill="hold">
                            <p:stCondLst>
                              <p:cond delay="3000"/>
                            </p:stCondLst>
                            <p:childTnLst>
                              <p:par>
                                <p:cTn id="35" presetID="31"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 calcmode="lin" valueType="num">
                                      <p:cBhvr>
                                        <p:cTn id="39" dur="500" fill="hold"/>
                                        <p:tgtEl>
                                          <p:spTgt spid="20"/>
                                        </p:tgtEl>
                                        <p:attrNameLst>
                                          <p:attrName>style.rotation</p:attrName>
                                        </p:attrNameLst>
                                      </p:cBhvr>
                                      <p:tavLst>
                                        <p:tav tm="0">
                                          <p:val>
                                            <p:fltVal val="90"/>
                                          </p:val>
                                        </p:tav>
                                        <p:tav tm="100000">
                                          <p:val>
                                            <p:fltVal val="0"/>
                                          </p:val>
                                        </p:tav>
                                      </p:tavLst>
                                    </p:anim>
                                    <p:animEffect transition="in" filter="fade">
                                      <p:cBhvr>
                                        <p:cTn id="40" dur="500"/>
                                        <p:tgtEl>
                                          <p:spTgt spid="2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up)">
                                      <p:cBhvr>
                                        <p:cTn id="46" dur="500"/>
                                        <p:tgtEl>
                                          <p:spTgt spid="19"/>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right)">
                                      <p:cBhvr>
                                        <p:cTn id="52" dur="500"/>
                                        <p:tgtEl>
                                          <p:spTgt spid="17"/>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500" fill="hold"/>
                                        <p:tgtEl>
                                          <p:spTgt spid="11"/>
                                        </p:tgtEl>
                                        <p:attrNameLst>
                                          <p:attrName>ppt_w</p:attrName>
                                        </p:attrNameLst>
                                      </p:cBhvr>
                                      <p:tavLst>
                                        <p:tav tm="0">
                                          <p:val>
                                            <p:fltVal val="0"/>
                                          </p:val>
                                        </p:tav>
                                        <p:tav tm="100000">
                                          <p:val>
                                            <p:strVal val="#ppt_w"/>
                                          </p:val>
                                        </p:tav>
                                      </p:tavLst>
                                    </p:anim>
                                    <p:anim calcmode="lin" valueType="num">
                                      <p:cBhvr>
                                        <p:cTn id="56" dur="500" fill="hold"/>
                                        <p:tgtEl>
                                          <p:spTgt spid="11"/>
                                        </p:tgtEl>
                                        <p:attrNameLst>
                                          <p:attrName>ppt_h</p:attrName>
                                        </p:attrNameLst>
                                      </p:cBhvr>
                                      <p:tavLst>
                                        <p:tav tm="0">
                                          <p:val>
                                            <p:fltVal val="0"/>
                                          </p:val>
                                        </p:tav>
                                        <p:tav tm="100000">
                                          <p:val>
                                            <p:strVal val="#ppt_h"/>
                                          </p:val>
                                        </p:tav>
                                      </p:tavLst>
                                    </p:anim>
                                    <p:animEffect transition="in" filter="fade">
                                      <p:cBhvr>
                                        <p:cTn id="57" dur="500"/>
                                        <p:tgtEl>
                                          <p:spTgt spid="11"/>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p:cTn id="60" dur="500" fill="hold"/>
                                        <p:tgtEl>
                                          <p:spTgt spid="12"/>
                                        </p:tgtEl>
                                        <p:attrNameLst>
                                          <p:attrName>ppt_w</p:attrName>
                                        </p:attrNameLst>
                                      </p:cBhvr>
                                      <p:tavLst>
                                        <p:tav tm="0">
                                          <p:val>
                                            <p:fltVal val="0"/>
                                          </p:val>
                                        </p:tav>
                                        <p:tav tm="100000">
                                          <p:val>
                                            <p:strVal val="#ppt_w"/>
                                          </p:val>
                                        </p:tav>
                                      </p:tavLst>
                                    </p:anim>
                                    <p:anim calcmode="lin" valueType="num">
                                      <p:cBhvr>
                                        <p:cTn id="61" dur="500" fill="hold"/>
                                        <p:tgtEl>
                                          <p:spTgt spid="12"/>
                                        </p:tgtEl>
                                        <p:attrNameLst>
                                          <p:attrName>ppt_h</p:attrName>
                                        </p:attrNameLst>
                                      </p:cBhvr>
                                      <p:tavLst>
                                        <p:tav tm="0">
                                          <p:val>
                                            <p:fltVal val="0"/>
                                          </p:val>
                                        </p:tav>
                                        <p:tav tm="100000">
                                          <p:val>
                                            <p:strVal val="#ppt_h"/>
                                          </p:val>
                                        </p:tav>
                                      </p:tavLst>
                                    </p:anim>
                                    <p:animEffect transition="in" filter="fade">
                                      <p:cBhvr>
                                        <p:cTn id="62" dur="500"/>
                                        <p:tgtEl>
                                          <p:spTgt spid="12"/>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p:cTn id="65" dur="500" fill="hold"/>
                                        <p:tgtEl>
                                          <p:spTgt spid="13"/>
                                        </p:tgtEl>
                                        <p:attrNameLst>
                                          <p:attrName>ppt_w</p:attrName>
                                        </p:attrNameLst>
                                      </p:cBhvr>
                                      <p:tavLst>
                                        <p:tav tm="0">
                                          <p:val>
                                            <p:fltVal val="0"/>
                                          </p:val>
                                        </p:tav>
                                        <p:tav tm="100000">
                                          <p:val>
                                            <p:strVal val="#ppt_w"/>
                                          </p:val>
                                        </p:tav>
                                      </p:tavLst>
                                    </p:anim>
                                    <p:anim calcmode="lin" valueType="num">
                                      <p:cBhvr>
                                        <p:cTn id="66" dur="500" fill="hold"/>
                                        <p:tgtEl>
                                          <p:spTgt spid="13"/>
                                        </p:tgtEl>
                                        <p:attrNameLst>
                                          <p:attrName>ppt_h</p:attrName>
                                        </p:attrNameLst>
                                      </p:cBhvr>
                                      <p:tavLst>
                                        <p:tav tm="0">
                                          <p:val>
                                            <p:fltVal val="0"/>
                                          </p:val>
                                        </p:tav>
                                        <p:tav tm="100000">
                                          <p:val>
                                            <p:strVal val="#ppt_h"/>
                                          </p:val>
                                        </p:tav>
                                      </p:tavLst>
                                    </p:anim>
                                    <p:animEffect transition="in" filter="fade">
                                      <p:cBhvr>
                                        <p:cTn id="67" dur="500"/>
                                        <p:tgtEl>
                                          <p:spTgt spid="13"/>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p:cTn id="70" dur="500" fill="hold"/>
                                        <p:tgtEl>
                                          <p:spTgt spid="14"/>
                                        </p:tgtEl>
                                        <p:attrNameLst>
                                          <p:attrName>ppt_w</p:attrName>
                                        </p:attrNameLst>
                                      </p:cBhvr>
                                      <p:tavLst>
                                        <p:tav tm="0">
                                          <p:val>
                                            <p:fltVal val="0"/>
                                          </p:val>
                                        </p:tav>
                                        <p:tav tm="100000">
                                          <p:val>
                                            <p:strVal val="#ppt_w"/>
                                          </p:val>
                                        </p:tav>
                                      </p:tavLst>
                                    </p:anim>
                                    <p:anim calcmode="lin" valueType="num">
                                      <p:cBhvr>
                                        <p:cTn id="71" dur="500" fill="hold"/>
                                        <p:tgtEl>
                                          <p:spTgt spid="14"/>
                                        </p:tgtEl>
                                        <p:attrNameLst>
                                          <p:attrName>ppt_h</p:attrName>
                                        </p:attrNameLst>
                                      </p:cBhvr>
                                      <p:tavLst>
                                        <p:tav tm="0">
                                          <p:val>
                                            <p:fltVal val="0"/>
                                          </p:val>
                                        </p:tav>
                                        <p:tav tm="100000">
                                          <p:val>
                                            <p:strVal val="#ppt_h"/>
                                          </p:val>
                                        </p:tav>
                                      </p:tavLst>
                                    </p:anim>
                                    <p:animEffect transition="in" filter="fade">
                                      <p:cBhvr>
                                        <p:cTn id="72" dur="500"/>
                                        <p:tgtEl>
                                          <p:spTgt spid="14"/>
                                        </p:tgtEl>
                                      </p:cBhvr>
                                    </p:animEffect>
                                  </p:childTnLst>
                                </p:cTn>
                              </p:par>
                            </p:childTnLst>
                          </p:cTn>
                        </p:par>
                        <p:par>
                          <p:cTn id="73" fill="hold">
                            <p:stCondLst>
                              <p:cond delay="3500"/>
                            </p:stCondLst>
                            <p:childTnLst>
                              <p:par>
                                <p:cTn id="74" presetID="31" presetClass="entr" presetSubtype="0"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p:cTn id="76" dur="400" fill="hold"/>
                                        <p:tgtEl>
                                          <p:spTgt spid="24"/>
                                        </p:tgtEl>
                                        <p:attrNameLst>
                                          <p:attrName>ppt_w</p:attrName>
                                        </p:attrNameLst>
                                      </p:cBhvr>
                                      <p:tavLst>
                                        <p:tav tm="0">
                                          <p:val>
                                            <p:fltVal val="0"/>
                                          </p:val>
                                        </p:tav>
                                        <p:tav tm="100000">
                                          <p:val>
                                            <p:strVal val="#ppt_w"/>
                                          </p:val>
                                        </p:tav>
                                      </p:tavLst>
                                    </p:anim>
                                    <p:anim calcmode="lin" valueType="num">
                                      <p:cBhvr>
                                        <p:cTn id="77" dur="400" fill="hold"/>
                                        <p:tgtEl>
                                          <p:spTgt spid="24"/>
                                        </p:tgtEl>
                                        <p:attrNameLst>
                                          <p:attrName>ppt_h</p:attrName>
                                        </p:attrNameLst>
                                      </p:cBhvr>
                                      <p:tavLst>
                                        <p:tav tm="0">
                                          <p:val>
                                            <p:fltVal val="0"/>
                                          </p:val>
                                        </p:tav>
                                        <p:tav tm="100000">
                                          <p:val>
                                            <p:strVal val="#ppt_h"/>
                                          </p:val>
                                        </p:tav>
                                      </p:tavLst>
                                    </p:anim>
                                    <p:anim calcmode="lin" valueType="num">
                                      <p:cBhvr>
                                        <p:cTn id="78" dur="400" fill="hold"/>
                                        <p:tgtEl>
                                          <p:spTgt spid="24"/>
                                        </p:tgtEl>
                                        <p:attrNameLst>
                                          <p:attrName>style.rotation</p:attrName>
                                        </p:attrNameLst>
                                      </p:cBhvr>
                                      <p:tavLst>
                                        <p:tav tm="0">
                                          <p:val>
                                            <p:fltVal val="90"/>
                                          </p:val>
                                        </p:tav>
                                        <p:tav tm="100000">
                                          <p:val>
                                            <p:fltVal val="0"/>
                                          </p:val>
                                        </p:tav>
                                      </p:tavLst>
                                    </p:anim>
                                    <p:animEffect transition="in" filter="fade">
                                      <p:cBhvr>
                                        <p:cTn id="79" dur="400"/>
                                        <p:tgtEl>
                                          <p:spTgt spid="24"/>
                                        </p:tgtEl>
                                      </p:cBhvr>
                                    </p:animEffect>
                                  </p:childTnLst>
                                </p:cTn>
                              </p:par>
                            </p:childTnLst>
                          </p:cTn>
                        </p:par>
                        <p:par>
                          <p:cTn id="80" fill="hold">
                            <p:stCondLst>
                              <p:cond delay="4000"/>
                            </p:stCondLst>
                            <p:childTnLst>
                              <p:par>
                                <p:cTn id="81" presetID="22" presetClass="entr" presetSubtype="8" fill="hold" nodeType="afterEffect">
                                  <p:stCondLst>
                                    <p:cond delay="0"/>
                                  </p:stCondLst>
                                  <p:childTnLst>
                                    <p:set>
                                      <p:cBhvr>
                                        <p:cTn id="82" dur="1" fill="hold">
                                          <p:stCondLst>
                                            <p:cond delay="0"/>
                                          </p:stCondLst>
                                        </p:cTn>
                                        <p:tgtEl>
                                          <p:spTgt spid="30">
                                            <p:txEl>
                                              <p:pRg st="0" end="0"/>
                                            </p:txEl>
                                          </p:spTgt>
                                        </p:tgtEl>
                                        <p:attrNameLst>
                                          <p:attrName>style.visibility</p:attrName>
                                        </p:attrNameLst>
                                      </p:cBhvr>
                                      <p:to>
                                        <p:strVal val="visible"/>
                                      </p:to>
                                    </p:set>
                                    <p:animEffect transition="in" filter="wipe(left)">
                                      <p:cBhvr>
                                        <p:cTn id="83" dur="500"/>
                                        <p:tgtEl>
                                          <p:spTgt spid="30">
                                            <p:txEl>
                                              <p:pRg st="0" end="0"/>
                                            </p:txEl>
                                          </p:spTgt>
                                        </p:tgtEl>
                                      </p:cBhvr>
                                    </p:animEffect>
                                  </p:childTnLst>
                                </p:cTn>
                              </p:par>
                            </p:childTnLst>
                          </p:cTn>
                        </p:par>
                        <p:par>
                          <p:cTn id="84" fill="hold">
                            <p:stCondLst>
                              <p:cond delay="4500"/>
                            </p:stCondLst>
                            <p:childTnLst>
                              <p:par>
                                <p:cTn id="85" presetID="31" presetClass="entr" presetSubtype="0" fill="hold" grpId="0" nodeType="after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p:cTn id="87" dur="400" fill="hold"/>
                                        <p:tgtEl>
                                          <p:spTgt spid="25"/>
                                        </p:tgtEl>
                                        <p:attrNameLst>
                                          <p:attrName>ppt_w</p:attrName>
                                        </p:attrNameLst>
                                      </p:cBhvr>
                                      <p:tavLst>
                                        <p:tav tm="0">
                                          <p:val>
                                            <p:fltVal val="0"/>
                                          </p:val>
                                        </p:tav>
                                        <p:tav tm="100000">
                                          <p:val>
                                            <p:strVal val="#ppt_w"/>
                                          </p:val>
                                        </p:tav>
                                      </p:tavLst>
                                    </p:anim>
                                    <p:anim calcmode="lin" valueType="num">
                                      <p:cBhvr>
                                        <p:cTn id="88" dur="400" fill="hold"/>
                                        <p:tgtEl>
                                          <p:spTgt spid="25"/>
                                        </p:tgtEl>
                                        <p:attrNameLst>
                                          <p:attrName>ppt_h</p:attrName>
                                        </p:attrNameLst>
                                      </p:cBhvr>
                                      <p:tavLst>
                                        <p:tav tm="0">
                                          <p:val>
                                            <p:fltVal val="0"/>
                                          </p:val>
                                        </p:tav>
                                        <p:tav tm="100000">
                                          <p:val>
                                            <p:strVal val="#ppt_h"/>
                                          </p:val>
                                        </p:tav>
                                      </p:tavLst>
                                    </p:anim>
                                    <p:anim calcmode="lin" valueType="num">
                                      <p:cBhvr>
                                        <p:cTn id="89" dur="400" fill="hold"/>
                                        <p:tgtEl>
                                          <p:spTgt spid="25"/>
                                        </p:tgtEl>
                                        <p:attrNameLst>
                                          <p:attrName>style.rotation</p:attrName>
                                        </p:attrNameLst>
                                      </p:cBhvr>
                                      <p:tavLst>
                                        <p:tav tm="0">
                                          <p:val>
                                            <p:fltVal val="90"/>
                                          </p:val>
                                        </p:tav>
                                        <p:tav tm="100000">
                                          <p:val>
                                            <p:fltVal val="0"/>
                                          </p:val>
                                        </p:tav>
                                      </p:tavLst>
                                    </p:anim>
                                    <p:animEffect transition="in" filter="fade">
                                      <p:cBhvr>
                                        <p:cTn id="90" dur="400"/>
                                        <p:tgtEl>
                                          <p:spTgt spid="25"/>
                                        </p:tgtEl>
                                      </p:cBhvr>
                                    </p:animEffect>
                                  </p:childTnLst>
                                </p:cTn>
                              </p:par>
                            </p:childTnLst>
                          </p:cTn>
                        </p:par>
                        <p:par>
                          <p:cTn id="91" fill="hold">
                            <p:stCondLst>
                              <p:cond delay="5000"/>
                            </p:stCondLst>
                            <p:childTnLst>
                              <p:par>
                                <p:cTn id="92" presetID="22" presetClass="entr" presetSubtype="8" fill="hold" nodeType="afterEffect">
                                  <p:stCondLst>
                                    <p:cond delay="0"/>
                                  </p:stCondLst>
                                  <p:childTnLst>
                                    <p:set>
                                      <p:cBhvr>
                                        <p:cTn id="93" dur="1" fill="hold">
                                          <p:stCondLst>
                                            <p:cond delay="0"/>
                                          </p:stCondLst>
                                        </p:cTn>
                                        <p:tgtEl>
                                          <p:spTgt spid="31">
                                            <p:txEl>
                                              <p:pRg st="0" end="0"/>
                                            </p:txEl>
                                          </p:spTgt>
                                        </p:tgtEl>
                                        <p:attrNameLst>
                                          <p:attrName>style.visibility</p:attrName>
                                        </p:attrNameLst>
                                      </p:cBhvr>
                                      <p:to>
                                        <p:strVal val="visible"/>
                                      </p:to>
                                    </p:set>
                                    <p:animEffect transition="in" filter="wipe(left)">
                                      <p:cBhvr>
                                        <p:cTn id="94" dur="500"/>
                                        <p:tgtEl>
                                          <p:spTgt spid="31">
                                            <p:txEl>
                                              <p:pRg st="0" end="0"/>
                                            </p:txEl>
                                          </p:spTgt>
                                        </p:tgtEl>
                                      </p:cBhvr>
                                    </p:animEffect>
                                  </p:childTnLst>
                                </p:cTn>
                              </p:par>
                            </p:childTnLst>
                          </p:cTn>
                        </p:par>
                        <p:par>
                          <p:cTn id="95" fill="hold">
                            <p:stCondLst>
                              <p:cond delay="5500"/>
                            </p:stCondLst>
                            <p:childTnLst>
                              <p:par>
                                <p:cTn id="96" presetID="31" presetClass="entr" presetSubtype="0" fill="hold" grpId="0" nodeType="afterEffect">
                                  <p:stCondLst>
                                    <p:cond delay="0"/>
                                  </p:stCondLst>
                                  <p:childTnLst>
                                    <p:set>
                                      <p:cBhvr>
                                        <p:cTn id="97" dur="1" fill="hold">
                                          <p:stCondLst>
                                            <p:cond delay="0"/>
                                          </p:stCondLst>
                                        </p:cTn>
                                        <p:tgtEl>
                                          <p:spTgt spid="26"/>
                                        </p:tgtEl>
                                        <p:attrNameLst>
                                          <p:attrName>style.visibility</p:attrName>
                                        </p:attrNameLst>
                                      </p:cBhvr>
                                      <p:to>
                                        <p:strVal val="visible"/>
                                      </p:to>
                                    </p:set>
                                    <p:anim calcmode="lin" valueType="num">
                                      <p:cBhvr>
                                        <p:cTn id="98" dur="400" fill="hold"/>
                                        <p:tgtEl>
                                          <p:spTgt spid="26"/>
                                        </p:tgtEl>
                                        <p:attrNameLst>
                                          <p:attrName>ppt_w</p:attrName>
                                        </p:attrNameLst>
                                      </p:cBhvr>
                                      <p:tavLst>
                                        <p:tav tm="0">
                                          <p:val>
                                            <p:fltVal val="0"/>
                                          </p:val>
                                        </p:tav>
                                        <p:tav tm="100000">
                                          <p:val>
                                            <p:strVal val="#ppt_w"/>
                                          </p:val>
                                        </p:tav>
                                      </p:tavLst>
                                    </p:anim>
                                    <p:anim calcmode="lin" valueType="num">
                                      <p:cBhvr>
                                        <p:cTn id="99" dur="400" fill="hold"/>
                                        <p:tgtEl>
                                          <p:spTgt spid="26"/>
                                        </p:tgtEl>
                                        <p:attrNameLst>
                                          <p:attrName>ppt_h</p:attrName>
                                        </p:attrNameLst>
                                      </p:cBhvr>
                                      <p:tavLst>
                                        <p:tav tm="0">
                                          <p:val>
                                            <p:fltVal val="0"/>
                                          </p:val>
                                        </p:tav>
                                        <p:tav tm="100000">
                                          <p:val>
                                            <p:strVal val="#ppt_h"/>
                                          </p:val>
                                        </p:tav>
                                      </p:tavLst>
                                    </p:anim>
                                    <p:anim calcmode="lin" valueType="num">
                                      <p:cBhvr>
                                        <p:cTn id="100" dur="400" fill="hold"/>
                                        <p:tgtEl>
                                          <p:spTgt spid="26"/>
                                        </p:tgtEl>
                                        <p:attrNameLst>
                                          <p:attrName>style.rotation</p:attrName>
                                        </p:attrNameLst>
                                      </p:cBhvr>
                                      <p:tavLst>
                                        <p:tav tm="0">
                                          <p:val>
                                            <p:fltVal val="90"/>
                                          </p:val>
                                        </p:tav>
                                        <p:tav tm="100000">
                                          <p:val>
                                            <p:fltVal val="0"/>
                                          </p:val>
                                        </p:tav>
                                      </p:tavLst>
                                    </p:anim>
                                    <p:animEffect transition="in" filter="fade">
                                      <p:cBhvr>
                                        <p:cTn id="101" dur="400"/>
                                        <p:tgtEl>
                                          <p:spTgt spid="26"/>
                                        </p:tgtEl>
                                      </p:cBhvr>
                                    </p:animEffect>
                                  </p:childTnLst>
                                </p:cTn>
                              </p:par>
                            </p:childTnLst>
                          </p:cTn>
                        </p:par>
                        <p:par>
                          <p:cTn id="102" fill="hold">
                            <p:stCondLst>
                              <p:cond delay="6000"/>
                            </p:stCondLst>
                            <p:childTnLst>
                              <p:par>
                                <p:cTn id="103" presetID="22" presetClass="entr" presetSubtype="2" fill="hold" nodeType="afterEffect">
                                  <p:stCondLst>
                                    <p:cond delay="0"/>
                                  </p:stCondLst>
                                  <p:childTnLst>
                                    <p:set>
                                      <p:cBhvr>
                                        <p:cTn id="104" dur="1" fill="hold">
                                          <p:stCondLst>
                                            <p:cond delay="0"/>
                                          </p:stCondLst>
                                        </p:cTn>
                                        <p:tgtEl>
                                          <p:spTgt spid="34">
                                            <p:txEl>
                                              <p:pRg st="0" end="0"/>
                                            </p:txEl>
                                          </p:spTgt>
                                        </p:tgtEl>
                                        <p:attrNameLst>
                                          <p:attrName>style.visibility</p:attrName>
                                        </p:attrNameLst>
                                      </p:cBhvr>
                                      <p:to>
                                        <p:strVal val="visible"/>
                                      </p:to>
                                    </p:set>
                                    <p:animEffect transition="in" filter="wipe(right)">
                                      <p:cBhvr>
                                        <p:cTn id="105" dur="500"/>
                                        <p:tgtEl>
                                          <p:spTgt spid="34">
                                            <p:txEl>
                                              <p:pRg st="0" end="0"/>
                                            </p:txEl>
                                          </p:spTgt>
                                        </p:tgtEl>
                                      </p:cBhvr>
                                    </p:animEffect>
                                  </p:childTnLst>
                                </p:cTn>
                              </p:par>
                            </p:childTnLst>
                          </p:cTn>
                        </p:par>
                        <p:par>
                          <p:cTn id="106" fill="hold">
                            <p:stCondLst>
                              <p:cond delay="6500"/>
                            </p:stCondLst>
                            <p:childTnLst>
                              <p:par>
                                <p:cTn id="107" presetID="31" presetClass="entr" presetSubtype="0" fill="hold" grpId="0" nodeType="afterEffect">
                                  <p:stCondLst>
                                    <p:cond delay="0"/>
                                  </p:stCondLst>
                                  <p:childTnLst>
                                    <p:set>
                                      <p:cBhvr>
                                        <p:cTn id="108" dur="1" fill="hold">
                                          <p:stCondLst>
                                            <p:cond delay="0"/>
                                          </p:stCondLst>
                                        </p:cTn>
                                        <p:tgtEl>
                                          <p:spTgt spid="27"/>
                                        </p:tgtEl>
                                        <p:attrNameLst>
                                          <p:attrName>style.visibility</p:attrName>
                                        </p:attrNameLst>
                                      </p:cBhvr>
                                      <p:to>
                                        <p:strVal val="visible"/>
                                      </p:to>
                                    </p:set>
                                    <p:anim calcmode="lin" valueType="num">
                                      <p:cBhvr>
                                        <p:cTn id="109" dur="400" fill="hold"/>
                                        <p:tgtEl>
                                          <p:spTgt spid="27"/>
                                        </p:tgtEl>
                                        <p:attrNameLst>
                                          <p:attrName>ppt_w</p:attrName>
                                        </p:attrNameLst>
                                      </p:cBhvr>
                                      <p:tavLst>
                                        <p:tav tm="0">
                                          <p:val>
                                            <p:fltVal val="0"/>
                                          </p:val>
                                        </p:tav>
                                        <p:tav tm="100000">
                                          <p:val>
                                            <p:strVal val="#ppt_w"/>
                                          </p:val>
                                        </p:tav>
                                      </p:tavLst>
                                    </p:anim>
                                    <p:anim calcmode="lin" valueType="num">
                                      <p:cBhvr>
                                        <p:cTn id="110" dur="400" fill="hold"/>
                                        <p:tgtEl>
                                          <p:spTgt spid="27"/>
                                        </p:tgtEl>
                                        <p:attrNameLst>
                                          <p:attrName>ppt_h</p:attrName>
                                        </p:attrNameLst>
                                      </p:cBhvr>
                                      <p:tavLst>
                                        <p:tav tm="0">
                                          <p:val>
                                            <p:fltVal val="0"/>
                                          </p:val>
                                        </p:tav>
                                        <p:tav tm="100000">
                                          <p:val>
                                            <p:strVal val="#ppt_h"/>
                                          </p:val>
                                        </p:tav>
                                      </p:tavLst>
                                    </p:anim>
                                    <p:anim calcmode="lin" valueType="num">
                                      <p:cBhvr>
                                        <p:cTn id="111" dur="400" fill="hold"/>
                                        <p:tgtEl>
                                          <p:spTgt spid="27"/>
                                        </p:tgtEl>
                                        <p:attrNameLst>
                                          <p:attrName>style.rotation</p:attrName>
                                        </p:attrNameLst>
                                      </p:cBhvr>
                                      <p:tavLst>
                                        <p:tav tm="0">
                                          <p:val>
                                            <p:fltVal val="90"/>
                                          </p:val>
                                        </p:tav>
                                        <p:tav tm="100000">
                                          <p:val>
                                            <p:fltVal val="0"/>
                                          </p:val>
                                        </p:tav>
                                      </p:tavLst>
                                    </p:anim>
                                    <p:animEffect transition="in" filter="fade">
                                      <p:cBhvr>
                                        <p:cTn id="112" dur="400"/>
                                        <p:tgtEl>
                                          <p:spTgt spid="27"/>
                                        </p:tgtEl>
                                      </p:cBhvr>
                                    </p:animEffect>
                                  </p:childTnLst>
                                </p:cTn>
                              </p:par>
                            </p:childTnLst>
                          </p:cTn>
                        </p:par>
                        <p:par>
                          <p:cTn id="113" fill="hold">
                            <p:stCondLst>
                              <p:cond delay="7000"/>
                            </p:stCondLst>
                            <p:childTnLst>
                              <p:par>
                                <p:cTn id="114" presetID="22" presetClass="entr" presetSubtype="2" fill="hold" nodeType="afterEffect">
                                  <p:stCondLst>
                                    <p:cond delay="0"/>
                                  </p:stCondLst>
                                  <p:childTnLst>
                                    <p:set>
                                      <p:cBhvr>
                                        <p:cTn id="115" dur="1" fill="hold">
                                          <p:stCondLst>
                                            <p:cond delay="0"/>
                                          </p:stCondLst>
                                        </p:cTn>
                                        <p:tgtEl>
                                          <p:spTgt spid="32">
                                            <p:txEl>
                                              <p:pRg st="0" end="0"/>
                                            </p:txEl>
                                          </p:spTgt>
                                        </p:tgtEl>
                                        <p:attrNameLst>
                                          <p:attrName>style.visibility</p:attrName>
                                        </p:attrNameLst>
                                      </p:cBhvr>
                                      <p:to>
                                        <p:strVal val="visible"/>
                                      </p:to>
                                    </p:set>
                                    <p:animEffect transition="in" filter="wipe(right)">
                                      <p:cBhvr>
                                        <p:cTn id="116"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animBg="1"/>
      <p:bldP spid="6" grpId="0" animBg="1"/>
      <p:bldP spid="7" grpId="0" animBg="1"/>
      <p:bldP spid="8" grpId="0" animBg="1"/>
      <p:bldP spid="9" grpId="0" animBg="1"/>
      <p:bldP spid="11" grpId="0" bldLvl="0" animBg="1"/>
      <p:bldP spid="12" grpId="0" bldLvl="0" animBg="1"/>
      <p:bldP spid="13" grpId="0" bldLvl="0" animBg="1"/>
      <p:bldP spid="14" grpId="0" bldLvl="0" animBg="1"/>
      <p:bldP spid="15" grpId="0" bldLvl="0" animBg="1"/>
      <p:bldP spid="17" grpId="0" bldLvl="0" animBg="1"/>
      <p:bldP spid="18" grpId="0" bldLvl="0" animBg="1"/>
      <p:bldP spid="19" grpId="0" bldLvl="0" animBg="1"/>
      <p:bldP spid="20" grpId="0"/>
      <p:bldP spid="24"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5" name="Rectangle 5"/>
          <p:cNvSpPr>
            <a:spLocks noChangeArrowheads="1"/>
          </p:cNvSpPr>
          <p:nvPr/>
        </p:nvSpPr>
        <p:spPr bwMode="auto">
          <a:xfrm>
            <a:off x="0" y="2164257"/>
            <a:ext cx="2058446" cy="2529486"/>
          </a:xfrm>
          <a:prstGeom prst="rect">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0" name="Rectangle 6"/>
          <p:cNvSpPr>
            <a:spLocks noChangeArrowheads="1"/>
          </p:cNvSpPr>
          <p:nvPr/>
        </p:nvSpPr>
        <p:spPr bwMode="auto">
          <a:xfrm>
            <a:off x="8949763" y="2164257"/>
            <a:ext cx="2640965" cy="2524776"/>
          </a:xfrm>
          <a:prstGeom prst="rect">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sp>
        <p:nvSpPr>
          <p:cNvPr id="13" name="Oval 9"/>
          <p:cNvSpPr>
            <a:spLocks noChangeArrowheads="1"/>
          </p:cNvSpPr>
          <p:nvPr/>
        </p:nvSpPr>
        <p:spPr bwMode="auto">
          <a:xfrm>
            <a:off x="621773" y="2950895"/>
            <a:ext cx="1100664" cy="1108514"/>
          </a:xfrm>
          <a:prstGeom prst="ellipse">
            <a:avLst/>
          </a:prstGeom>
          <a:solidFill>
            <a:srgbClr val="FFFFFF"/>
          </a:solidFill>
          <a:ln w="1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2" name="Rectangle 11"/>
          <p:cNvSpPr>
            <a:spLocks noChangeArrowheads="1"/>
          </p:cNvSpPr>
          <p:nvPr/>
        </p:nvSpPr>
        <p:spPr bwMode="auto">
          <a:xfrm>
            <a:off x="11662954" y="2164257"/>
            <a:ext cx="533846" cy="2529486"/>
          </a:xfrm>
          <a:prstGeom prst="rect">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43" name="TextBox 42"/>
          <p:cNvSpPr txBox="1"/>
          <p:nvPr/>
        </p:nvSpPr>
        <p:spPr>
          <a:xfrm>
            <a:off x="2240333" y="3576598"/>
            <a:ext cx="6690565" cy="1138773"/>
          </a:xfrm>
          <a:prstGeom prst="rect">
            <a:avLst/>
          </a:prstGeom>
          <a:noFill/>
        </p:spPr>
        <p:txBody>
          <a:bodyPr wrap="square" rtlCol="0">
            <a:spAutoFit/>
          </a:bodyPr>
          <a:lstStyle>
            <a:defPPr>
              <a:defRPr lang="zh-CN"/>
            </a:defPPr>
            <a:lvl1pPr>
              <a:defRPr sz="6800" b="1">
                <a:solidFill>
                  <a:schemeClr val="accent1"/>
                </a:solidFill>
                <a:latin typeface="+mj-ea"/>
                <a:ea typeface="+mj-ea"/>
              </a:defRPr>
            </a:lvl1pPr>
          </a:lstStyle>
          <a:p>
            <a:r>
              <a:rPr lang="zh-CN" altLang="en-US" dirty="0"/>
              <a:t>工作心得</a:t>
            </a:r>
            <a:endParaRPr lang="zh-CN" altLang="en-US" dirty="0"/>
          </a:p>
        </p:txBody>
      </p:sp>
      <p:sp>
        <p:nvSpPr>
          <p:cNvPr id="44" name="TextBox 43"/>
          <p:cNvSpPr txBox="1"/>
          <p:nvPr/>
        </p:nvSpPr>
        <p:spPr>
          <a:xfrm>
            <a:off x="2281957" y="2780314"/>
            <a:ext cx="1595958" cy="645160"/>
          </a:xfrm>
          <a:prstGeom prst="rect">
            <a:avLst/>
          </a:prstGeom>
          <a:noFill/>
        </p:spPr>
        <p:txBody>
          <a:bodyPr wrap="square" rtlCol="0">
            <a:spAutoFit/>
          </a:bodyPr>
          <a:lstStyle/>
          <a:p>
            <a:r>
              <a:rPr lang="en-US" altLang="zh-CN" sz="3600" dirty="0">
                <a:solidFill>
                  <a:schemeClr val="accent1"/>
                </a:solidFill>
                <a:latin typeface="+mn-ea"/>
                <a:ea typeface="+mn-ea"/>
              </a:rPr>
              <a:t>Part 2</a:t>
            </a:r>
            <a:endParaRPr lang="zh-CN" altLang="en-US" sz="3600" dirty="0">
              <a:solidFill>
                <a:schemeClr val="accent1"/>
              </a:solidFill>
              <a:latin typeface="+mn-ea"/>
              <a:ea typeface="+mn-ea"/>
            </a:endParaRPr>
          </a:p>
        </p:txBody>
      </p:sp>
      <p:sp>
        <p:nvSpPr>
          <p:cNvPr id="11" name="Freeform 10"/>
          <p:cNvSpPr>
            <a:spLocks noEditPoints="1"/>
          </p:cNvSpPr>
          <p:nvPr/>
        </p:nvSpPr>
        <p:spPr bwMode="auto">
          <a:xfrm>
            <a:off x="715940" y="3094852"/>
            <a:ext cx="765587" cy="820599"/>
          </a:xfrm>
          <a:custGeom>
            <a:avLst/>
            <a:gdLst>
              <a:gd name="T0" fmla="*/ 255 w 674"/>
              <a:gd name="T1" fmla="*/ 448 h 720"/>
              <a:gd name="T2" fmla="*/ 243 w 674"/>
              <a:gd name="T3" fmla="*/ 407 h 720"/>
              <a:gd name="T4" fmla="*/ 295 w 674"/>
              <a:gd name="T5" fmla="*/ 196 h 720"/>
              <a:gd name="T6" fmla="*/ 350 w 674"/>
              <a:gd name="T7" fmla="*/ 367 h 720"/>
              <a:gd name="T8" fmla="*/ 418 w 674"/>
              <a:gd name="T9" fmla="*/ 169 h 720"/>
              <a:gd name="T10" fmla="*/ 267 w 674"/>
              <a:gd name="T11" fmla="*/ 336 h 720"/>
              <a:gd name="T12" fmla="*/ 254 w 674"/>
              <a:gd name="T13" fmla="*/ 358 h 720"/>
              <a:gd name="T14" fmla="*/ 346 w 674"/>
              <a:gd name="T15" fmla="*/ 412 h 720"/>
              <a:gd name="T16" fmla="*/ 445 w 674"/>
              <a:gd name="T17" fmla="*/ 144 h 720"/>
              <a:gd name="T18" fmla="*/ 449 w 674"/>
              <a:gd name="T19" fmla="*/ 91 h 720"/>
              <a:gd name="T20" fmla="*/ 445 w 674"/>
              <a:gd name="T21" fmla="*/ 144 h 720"/>
              <a:gd name="T22" fmla="*/ 526 w 674"/>
              <a:gd name="T23" fmla="*/ 170 h 720"/>
              <a:gd name="T24" fmla="*/ 474 w 674"/>
              <a:gd name="T25" fmla="*/ 174 h 720"/>
              <a:gd name="T26" fmla="*/ 385 w 674"/>
              <a:gd name="T27" fmla="*/ 121 h 720"/>
              <a:gd name="T28" fmla="*/ 363 w 674"/>
              <a:gd name="T29" fmla="*/ 73 h 720"/>
              <a:gd name="T30" fmla="*/ 385 w 674"/>
              <a:gd name="T31" fmla="*/ 121 h 720"/>
              <a:gd name="T32" fmla="*/ 298 w 674"/>
              <a:gd name="T33" fmla="*/ 90 h 720"/>
              <a:gd name="T34" fmla="*/ 302 w 674"/>
              <a:gd name="T35" fmla="*/ 142 h 720"/>
              <a:gd name="T36" fmla="*/ 496 w 674"/>
              <a:gd name="T37" fmla="*/ 257 h 720"/>
              <a:gd name="T38" fmla="*/ 543 w 674"/>
              <a:gd name="T39" fmla="*/ 235 h 720"/>
              <a:gd name="T40" fmla="*/ 496 w 674"/>
              <a:gd name="T41" fmla="*/ 257 h 720"/>
              <a:gd name="T42" fmla="*/ 248 w 674"/>
              <a:gd name="T43" fmla="*/ 368 h 720"/>
              <a:gd name="T44" fmla="*/ 235 w 674"/>
              <a:gd name="T45" fmla="*/ 391 h 720"/>
              <a:gd name="T46" fmla="*/ 328 w 674"/>
              <a:gd name="T47" fmla="*/ 445 h 720"/>
              <a:gd name="T48" fmla="*/ 246 w 674"/>
              <a:gd name="T49" fmla="*/ 720 h 720"/>
              <a:gd name="T50" fmla="*/ 263 w 674"/>
              <a:gd name="T51" fmla="*/ 42 h 720"/>
              <a:gd name="T52" fmla="*/ 642 w 674"/>
              <a:gd name="T53" fmla="*/ 204 h 720"/>
              <a:gd name="T54" fmla="*/ 648 w 674"/>
              <a:gd name="T55" fmla="*/ 313 h 720"/>
              <a:gd name="T56" fmla="*/ 667 w 674"/>
              <a:gd name="T57" fmla="*/ 450 h 720"/>
              <a:gd name="T58" fmla="*/ 643 w 674"/>
              <a:gd name="T59" fmla="*/ 566 h 720"/>
              <a:gd name="T60" fmla="*/ 504 w 674"/>
              <a:gd name="T61" fmla="*/ 598 h 720"/>
              <a:gd name="T62" fmla="*/ 246 w 674"/>
              <a:gd name="T63"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4" h="720">
                <a:moveTo>
                  <a:pt x="243" y="407"/>
                </a:moveTo>
                <a:cubicBezTo>
                  <a:pt x="236" y="421"/>
                  <a:pt x="241" y="439"/>
                  <a:pt x="255" y="448"/>
                </a:cubicBezTo>
                <a:cubicBezTo>
                  <a:pt x="267" y="455"/>
                  <a:pt x="282" y="453"/>
                  <a:pt x="292" y="444"/>
                </a:cubicBezTo>
                <a:lnTo>
                  <a:pt x="243" y="407"/>
                </a:lnTo>
                <a:close/>
                <a:moveTo>
                  <a:pt x="418" y="169"/>
                </a:moveTo>
                <a:cubicBezTo>
                  <a:pt x="373" y="143"/>
                  <a:pt x="318" y="155"/>
                  <a:pt x="295" y="196"/>
                </a:cubicBezTo>
                <a:cubicBezTo>
                  <a:pt x="270" y="238"/>
                  <a:pt x="302" y="284"/>
                  <a:pt x="280" y="327"/>
                </a:cubicBezTo>
                <a:lnTo>
                  <a:pt x="350" y="367"/>
                </a:lnTo>
                <a:cubicBezTo>
                  <a:pt x="376" y="327"/>
                  <a:pt x="432" y="331"/>
                  <a:pt x="456" y="289"/>
                </a:cubicBezTo>
                <a:cubicBezTo>
                  <a:pt x="480" y="249"/>
                  <a:pt x="462" y="195"/>
                  <a:pt x="418" y="169"/>
                </a:cubicBezTo>
                <a:close/>
                <a:moveTo>
                  <a:pt x="342" y="393"/>
                </a:moveTo>
                <a:lnTo>
                  <a:pt x="267" y="336"/>
                </a:lnTo>
                <a:cubicBezTo>
                  <a:pt x="261" y="331"/>
                  <a:pt x="253" y="333"/>
                  <a:pt x="250" y="339"/>
                </a:cubicBezTo>
                <a:cubicBezTo>
                  <a:pt x="246" y="345"/>
                  <a:pt x="248" y="354"/>
                  <a:pt x="254" y="358"/>
                </a:cubicBezTo>
                <a:lnTo>
                  <a:pt x="329" y="416"/>
                </a:lnTo>
                <a:cubicBezTo>
                  <a:pt x="335" y="420"/>
                  <a:pt x="343" y="418"/>
                  <a:pt x="346" y="412"/>
                </a:cubicBezTo>
                <a:cubicBezTo>
                  <a:pt x="350" y="406"/>
                  <a:pt x="348" y="397"/>
                  <a:pt x="342" y="393"/>
                </a:cubicBezTo>
                <a:close/>
                <a:moveTo>
                  <a:pt x="445" y="144"/>
                </a:moveTo>
                <a:lnTo>
                  <a:pt x="468" y="102"/>
                </a:lnTo>
                <a:lnTo>
                  <a:pt x="449" y="91"/>
                </a:lnTo>
                <a:lnTo>
                  <a:pt x="426" y="133"/>
                </a:lnTo>
                <a:lnTo>
                  <a:pt x="445" y="144"/>
                </a:lnTo>
                <a:close/>
                <a:moveTo>
                  <a:pt x="485" y="193"/>
                </a:moveTo>
                <a:lnTo>
                  <a:pt x="526" y="170"/>
                </a:lnTo>
                <a:lnTo>
                  <a:pt x="515" y="150"/>
                </a:lnTo>
                <a:lnTo>
                  <a:pt x="474" y="174"/>
                </a:lnTo>
                <a:lnTo>
                  <a:pt x="485" y="193"/>
                </a:lnTo>
                <a:close/>
                <a:moveTo>
                  <a:pt x="385" y="121"/>
                </a:moveTo>
                <a:lnTo>
                  <a:pt x="385" y="73"/>
                </a:lnTo>
                <a:lnTo>
                  <a:pt x="363" y="73"/>
                </a:lnTo>
                <a:lnTo>
                  <a:pt x="363" y="121"/>
                </a:lnTo>
                <a:lnTo>
                  <a:pt x="385" y="121"/>
                </a:lnTo>
                <a:close/>
                <a:moveTo>
                  <a:pt x="321" y="131"/>
                </a:moveTo>
                <a:lnTo>
                  <a:pt x="298" y="90"/>
                </a:lnTo>
                <a:lnTo>
                  <a:pt x="278" y="101"/>
                </a:lnTo>
                <a:lnTo>
                  <a:pt x="302" y="142"/>
                </a:lnTo>
                <a:lnTo>
                  <a:pt x="321" y="131"/>
                </a:lnTo>
                <a:close/>
                <a:moveTo>
                  <a:pt x="496" y="257"/>
                </a:moveTo>
                <a:lnTo>
                  <a:pt x="543" y="257"/>
                </a:lnTo>
                <a:lnTo>
                  <a:pt x="543" y="235"/>
                </a:lnTo>
                <a:lnTo>
                  <a:pt x="496" y="235"/>
                </a:lnTo>
                <a:lnTo>
                  <a:pt x="496" y="257"/>
                </a:lnTo>
                <a:close/>
                <a:moveTo>
                  <a:pt x="324" y="426"/>
                </a:moveTo>
                <a:lnTo>
                  <a:pt x="248" y="368"/>
                </a:lnTo>
                <a:cubicBezTo>
                  <a:pt x="242" y="364"/>
                  <a:pt x="235" y="365"/>
                  <a:pt x="231" y="372"/>
                </a:cubicBezTo>
                <a:cubicBezTo>
                  <a:pt x="227" y="378"/>
                  <a:pt x="229" y="386"/>
                  <a:pt x="235" y="391"/>
                </a:cubicBezTo>
                <a:lnTo>
                  <a:pt x="311" y="448"/>
                </a:lnTo>
                <a:cubicBezTo>
                  <a:pt x="316" y="453"/>
                  <a:pt x="324" y="451"/>
                  <a:pt x="328" y="445"/>
                </a:cubicBezTo>
                <a:cubicBezTo>
                  <a:pt x="331" y="439"/>
                  <a:pt x="329" y="430"/>
                  <a:pt x="324" y="426"/>
                </a:cubicBezTo>
                <a:close/>
                <a:moveTo>
                  <a:pt x="246" y="720"/>
                </a:moveTo>
                <a:cubicBezTo>
                  <a:pt x="254" y="663"/>
                  <a:pt x="254" y="603"/>
                  <a:pt x="239" y="550"/>
                </a:cubicBezTo>
                <a:cubicBezTo>
                  <a:pt x="0" y="415"/>
                  <a:pt x="62" y="105"/>
                  <a:pt x="263" y="42"/>
                </a:cubicBezTo>
                <a:cubicBezTo>
                  <a:pt x="369" y="0"/>
                  <a:pt x="513" y="25"/>
                  <a:pt x="606" y="119"/>
                </a:cubicBezTo>
                <a:cubicBezTo>
                  <a:pt x="674" y="187"/>
                  <a:pt x="642" y="204"/>
                  <a:pt x="642" y="204"/>
                </a:cubicBezTo>
                <a:lnTo>
                  <a:pt x="627" y="213"/>
                </a:lnTo>
                <a:cubicBezTo>
                  <a:pt x="635" y="245"/>
                  <a:pt x="650" y="305"/>
                  <a:pt x="648" y="313"/>
                </a:cubicBezTo>
                <a:cubicBezTo>
                  <a:pt x="645" y="324"/>
                  <a:pt x="633" y="336"/>
                  <a:pt x="633" y="336"/>
                </a:cubicBezTo>
                <a:lnTo>
                  <a:pt x="667" y="450"/>
                </a:lnTo>
                <a:lnTo>
                  <a:pt x="636" y="462"/>
                </a:lnTo>
                <a:cubicBezTo>
                  <a:pt x="643" y="499"/>
                  <a:pt x="647" y="530"/>
                  <a:pt x="643" y="566"/>
                </a:cubicBezTo>
                <a:cubicBezTo>
                  <a:pt x="643" y="572"/>
                  <a:pt x="622" y="590"/>
                  <a:pt x="606" y="591"/>
                </a:cubicBezTo>
                <a:lnTo>
                  <a:pt x="504" y="598"/>
                </a:lnTo>
                <a:lnTo>
                  <a:pt x="510" y="720"/>
                </a:lnTo>
                <a:lnTo>
                  <a:pt x="246" y="72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4057">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 calcmode="lin" valueType="num">
                                      <p:cBhvr>
                                        <p:cTn id="19" dur="500" fill="hold"/>
                                        <p:tgtEl>
                                          <p:spTgt spid="11"/>
                                        </p:tgtEl>
                                        <p:attrNameLst>
                                          <p:attrName>style.rotation</p:attrName>
                                        </p:attrNameLst>
                                      </p:cBhvr>
                                      <p:tavLst>
                                        <p:tav tm="0">
                                          <p:val>
                                            <p:fltVal val="90"/>
                                          </p:val>
                                        </p:tav>
                                        <p:tav tm="100000">
                                          <p:val>
                                            <p:fltVal val="0"/>
                                          </p:val>
                                        </p:tav>
                                      </p:tavLst>
                                    </p:anim>
                                    <p:animEffect transition="in" filter="fade">
                                      <p:cBhvr>
                                        <p:cTn id="20" dur="500"/>
                                        <p:tgtEl>
                                          <p:spTgt spid="11"/>
                                        </p:tgtEl>
                                      </p:cBhvr>
                                    </p:animEffect>
                                  </p:childTnLst>
                                </p:cTn>
                              </p:par>
                              <p:par>
                                <p:cTn id="21" presetID="8" presetClass="emph" presetSubtype="0" fill="hold" grpId="1" nodeType="withEffect">
                                  <p:stCondLst>
                                    <p:cond delay="0"/>
                                  </p:stCondLst>
                                  <p:childTnLst>
                                    <p:animRot by="21600000">
                                      <p:cBhvr>
                                        <p:cTn id="22" dur="500" fill="hold"/>
                                        <p:tgtEl>
                                          <p:spTgt spid="11"/>
                                        </p:tgtEl>
                                        <p:attrNameLst>
                                          <p:attrName>r</p:attrName>
                                        </p:attrNameLst>
                                      </p:cBhvr>
                                    </p:animRo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400" fill="hold"/>
                                        <p:tgtEl>
                                          <p:spTgt spid="44"/>
                                        </p:tgtEl>
                                        <p:attrNameLst>
                                          <p:attrName>ppt_w</p:attrName>
                                        </p:attrNameLst>
                                      </p:cBhvr>
                                      <p:tavLst>
                                        <p:tav tm="0">
                                          <p:val>
                                            <p:fltVal val="0"/>
                                          </p:val>
                                        </p:tav>
                                        <p:tav tm="100000">
                                          <p:val>
                                            <p:strVal val="#ppt_w"/>
                                          </p:val>
                                        </p:tav>
                                      </p:tavLst>
                                    </p:anim>
                                    <p:anim calcmode="lin" valueType="num">
                                      <p:cBhvr>
                                        <p:cTn id="27" dur="400" fill="hold"/>
                                        <p:tgtEl>
                                          <p:spTgt spid="44"/>
                                        </p:tgtEl>
                                        <p:attrNameLst>
                                          <p:attrName>ppt_h</p:attrName>
                                        </p:attrNameLst>
                                      </p:cBhvr>
                                      <p:tavLst>
                                        <p:tav tm="0">
                                          <p:val>
                                            <p:fltVal val="0"/>
                                          </p:val>
                                        </p:tav>
                                        <p:tav tm="100000">
                                          <p:val>
                                            <p:strVal val="#ppt_h"/>
                                          </p:val>
                                        </p:tav>
                                      </p:tavLst>
                                    </p:anim>
                                    <p:anim calcmode="lin" valueType="num">
                                      <p:cBhvr>
                                        <p:cTn id="28" dur="400" fill="hold"/>
                                        <p:tgtEl>
                                          <p:spTgt spid="44"/>
                                        </p:tgtEl>
                                        <p:attrNameLst>
                                          <p:attrName>style.rotation</p:attrName>
                                        </p:attrNameLst>
                                      </p:cBhvr>
                                      <p:tavLst>
                                        <p:tav tm="0">
                                          <p:val>
                                            <p:fltVal val="90"/>
                                          </p:val>
                                        </p:tav>
                                        <p:tav tm="100000">
                                          <p:val>
                                            <p:fltVal val="0"/>
                                          </p:val>
                                        </p:tav>
                                      </p:tavLst>
                                    </p:anim>
                                    <p:animEffect transition="in" filter="fade">
                                      <p:cBhvr>
                                        <p:cTn id="29" dur="400"/>
                                        <p:tgtEl>
                                          <p:spTgt spid="44"/>
                                        </p:tgtEl>
                                      </p:cBhvr>
                                    </p:animEffect>
                                  </p:childTnLst>
                                </p:cTn>
                              </p:par>
                            </p:childTnLst>
                          </p:cTn>
                        </p:par>
                        <p:par>
                          <p:cTn id="30" fill="hold">
                            <p:stCondLst>
                              <p:cond delay="2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by="(-#ppt_w*2)" calcmode="lin" valueType="num">
                                      <p:cBhvr rctx="PPT">
                                        <p:cTn id="33" dur="250" autoRev="1" fill="hold">
                                          <p:stCondLst>
                                            <p:cond delay="0"/>
                                          </p:stCondLst>
                                        </p:cTn>
                                        <p:tgtEl>
                                          <p:spTgt spid="43"/>
                                        </p:tgtEl>
                                        <p:attrNameLst>
                                          <p:attrName>ppt_w</p:attrName>
                                        </p:attrNameLst>
                                      </p:cBhvr>
                                    </p:anim>
                                    <p:anim by="(#ppt_w*0.50)" calcmode="lin" valueType="num">
                                      <p:cBhvr>
                                        <p:cTn id="34" dur="250" decel="50000" autoRev="1" fill="hold">
                                          <p:stCondLst>
                                            <p:cond delay="0"/>
                                          </p:stCondLst>
                                        </p:cTn>
                                        <p:tgtEl>
                                          <p:spTgt spid="43"/>
                                        </p:tgtEl>
                                        <p:attrNameLst>
                                          <p:attrName>ppt_x</p:attrName>
                                        </p:attrNameLst>
                                      </p:cBhvr>
                                    </p:anim>
                                    <p:anim from="(-#ppt_h/2)" to="(#ppt_y)" calcmode="lin" valueType="num">
                                      <p:cBhvr>
                                        <p:cTn id="35" dur="500" fill="hold">
                                          <p:stCondLst>
                                            <p:cond delay="0"/>
                                          </p:stCondLst>
                                        </p:cTn>
                                        <p:tgtEl>
                                          <p:spTgt spid="43"/>
                                        </p:tgtEl>
                                        <p:attrNameLst>
                                          <p:attrName>ppt_y</p:attrName>
                                        </p:attrNameLst>
                                      </p:cBhvr>
                                    </p:anim>
                                    <p:animRot by="21600000">
                                      <p:cBhvr>
                                        <p:cTn id="36" dur="500" fill="hold">
                                          <p:stCondLst>
                                            <p:cond delay="0"/>
                                          </p:stCondLst>
                                        </p:cTn>
                                        <p:tgtEl>
                                          <p:spTgt spid="43"/>
                                        </p:tgtEl>
                                        <p:attrNameLst>
                                          <p:attrName>r</p:attrName>
                                        </p:attrNameLst>
                                      </p:cBhvr>
                                    </p:animRot>
                                  </p:childTnLst>
                                </p:cTn>
                              </p:par>
                            </p:childTnLst>
                          </p:cTn>
                        </p:par>
                        <p:par>
                          <p:cTn id="37" fill="hold">
                            <p:stCondLst>
                              <p:cond delay="2549"/>
                            </p:stCondLst>
                            <p:childTnLst>
                              <p:par>
                                <p:cTn id="38" presetID="2" presetClass="entr" presetSubtype="2"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400" fill="hold"/>
                                        <p:tgtEl>
                                          <p:spTgt spid="10"/>
                                        </p:tgtEl>
                                        <p:attrNameLst>
                                          <p:attrName>ppt_x</p:attrName>
                                        </p:attrNameLst>
                                      </p:cBhvr>
                                      <p:tavLst>
                                        <p:tav tm="0">
                                          <p:val>
                                            <p:strVal val="1+#ppt_w/2"/>
                                          </p:val>
                                        </p:tav>
                                        <p:tav tm="100000">
                                          <p:val>
                                            <p:strVal val="#ppt_x"/>
                                          </p:val>
                                        </p:tav>
                                      </p:tavLst>
                                    </p:anim>
                                    <p:anim calcmode="lin" valueType="num">
                                      <p:cBhvr additive="base">
                                        <p:cTn id="41" dur="4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3049"/>
                            </p:stCondLst>
                            <p:childTnLst>
                              <p:par>
                                <p:cTn id="43" presetID="22" presetClass="entr" presetSubtype="8"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3" grpId="0" animBg="1"/>
      <p:bldP spid="22" grpId="0" animBg="1"/>
      <p:bldP spid="43" grpId="0"/>
      <p:bldP spid="44" grpId="0"/>
      <p:bldP spid="11" grpId="0" animBg="1"/>
      <p:bldP spid="1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697781" y="323945"/>
            <a:ext cx="5976664" cy="584775"/>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b="1" dirty="0">
                <a:solidFill>
                  <a:schemeClr val="accent1"/>
                </a:solidFill>
                <a:latin typeface="微软雅黑" panose="020B0503020204020204" pitchFamily="34" charset="-122"/>
                <a:ea typeface="微软雅黑" panose="020B0503020204020204" pitchFamily="34" charset="-122"/>
              </a:rPr>
              <a:t>工作心得</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269690" y="268013"/>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441542" y="441842"/>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265739" y="623572"/>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 name="椭圆 8"/>
          <p:cNvSpPr/>
          <p:nvPr/>
        </p:nvSpPr>
        <p:spPr bwMode="auto">
          <a:xfrm>
            <a:off x="1291473" y="1478175"/>
            <a:ext cx="799976" cy="799976"/>
          </a:xfrm>
          <a:prstGeom prst="ellipse">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 name="TextBox 9"/>
          <p:cNvSpPr txBox="1"/>
          <p:nvPr/>
        </p:nvSpPr>
        <p:spPr>
          <a:xfrm>
            <a:off x="1345853" y="1585775"/>
            <a:ext cx="691215" cy="584775"/>
          </a:xfrm>
          <a:prstGeom prst="rect">
            <a:avLst/>
          </a:prstGeom>
          <a:noFill/>
        </p:spPr>
        <p:txBody>
          <a:bodyPr wrap="none" rtlCol="0">
            <a:spAutoFit/>
          </a:bodyPr>
          <a:lstStyle/>
          <a:p>
            <a:r>
              <a:rPr lang="en-US" altLang="zh-CN" sz="3200" b="1" dirty="0">
                <a:solidFill>
                  <a:schemeClr val="accent2"/>
                </a:solidFill>
                <a:latin typeface="+mj-ea"/>
                <a:ea typeface="+mj-ea"/>
              </a:rPr>
              <a:t>01</a:t>
            </a:r>
            <a:endParaRPr lang="zh-CN" altLang="en-US" sz="3200" b="1" dirty="0">
              <a:solidFill>
                <a:schemeClr val="accent2"/>
              </a:solidFill>
              <a:latin typeface="+mj-ea"/>
              <a:ea typeface="+mj-ea"/>
            </a:endParaRPr>
          </a:p>
        </p:txBody>
      </p:sp>
      <p:sp>
        <p:nvSpPr>
          <p:cNvPr id="11" name="椭圆 10"/>
          <p:cNvSpPr/>
          <p:nvPr/>
        </p:nvSpPr>
        <p:spPr bwMode="auto">
          <a:xfrm>
            <a:off x="1291473" y="2917056"/>
            <a:ext cx="799976" cy="799976"/>
          </a:xfrm>
          <a:prstGeom prst="ellipse">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TextBox 11"/>
          <p:cNvSpPr txBox="1"/>
          <p:nvPr/>
        </p:nvSpPr>
        <p:spPr>
          <a:xfrm>
            <a:off x="1345853" y="3024656"/>
            <a:ext cx="691215" cy="584775"/>
          </a:xfrm>
          <a:prstGeom prst="rect">
            <a:avLst/>
          </a:prstGeom>
          <a:noFill/>
        </p:spPr>
        <p:txBody>
          <a:bodyPr wrap="none" rtlCol="0">
            <a:spAutoFit/>
          </a:bodyPr>
          <a:lstStyle/>
          <a:p>
            <a:r>
              <a:rPr lang="en-US" altLang="zh-CN" sz="3200" b="1" dirty="0">
                <a:solidFill>
                  <a:schemeClr val="accent2"/>
                </a:solidFill>
                <a:latin typeface="+mj-ea"/>
                <a:ea typeface="+mj-ea"/>
              </a:rPr>
              <a:t>02</a:t>
            </a:r>
            <a:endParaRPr lang="zh-CN" altLang="en-US" sz="3200" b="1" dirty="0">
              <a:solidFill>
                <a:schemeClr val="accent2"/>
              </a:solidFill>
              <a:latin typeface="+mj-ea"/>
              <a:ea typeface="+mj-ea"/>
            </a:endParaRPr>
          </a:p>
        </p:txBody>
      </p:sp>
      <p:sp>
        <p:nvSpPr>
          <p:cNvPr id="13" name="椭圆 12"/>
          <p:cNvSpPr/>
          <p:nvPr/>
        </p:nvSpPr>
        <p:spPr bwMode="auto">
          <a:xfrm>
            <a:off x="1291473" y="4213200"/>
            <a:ext cx="799976" cy="799976"/>
          </a:xfrm>
          <a:prstGeom prst="ellipse">
            <a:avLst/>
          </a:prstGeom>
          <a:solidFill>
            <a:srgbClr val="006BBC"/>
          </a:solidFill>
          <a:ln w="9525" cap="flat" cmpd="sng" algn="ctr">
            <a:solidFill>
              <a:srgbClr val="006BBC"/>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4" name="TextBox 13"/>
          <p:cNvSpPr txBox="1"/>
          <p:nvPr/>
        </p:nvSpPr>
        <p:spPr>
          <a:xfrm>
            <a:off x="1345853" y="4327919"/>
            <a:ext cx="691215" cy="584775"/>
          </a:xfrm>
          <a:prstGeom prst="rect">
            <a:avLst/>
          </a:prstGeom>
          <a:noFill/>
        </p:spPr>
        <p:txBody>
          <a:bodyPr wrap="none" rtlCol="0">
            <a:spAutoFit/>
          </a:bodyPr>
          <a:lstStyle/>
          <a:p>
            <a:r>
              <a:rPr lang="en-US" altLang="zh-CN" sz="3200" b="1" dirty="0">
                <a:solidFill>
                  <a:schemeClr val="accent2"/>
                </a:solidFill>
                <a:latin typeface="+mj-ea"/>
                <a:ea typeface="+mj-ea"/>
              </a:rPr>
              <a:t>03</a:t>
            </a:r>
            <a:endParaRPr lang="zh-CN" altLang="en-US" sz="3200" b="1" dirty="0">
              <a:solidFill>
                <a:schemeClr val="accent2"/>
              </a:solidFill>
              <a:latin typeface="+mj-ea"/>
              <a:ea typeface="+mj-ea"/>
            </a:endParaRPr>
          </a:p>
        </p:txBody>
      </p:sp>
      <p:cxnSp>
        <p:nvCxnSpPr>
          <p:cNvPr id="15" name="直接连接符 14"/>
          <p:cNvCxnSpPr>
            <a:endCxn id="13" idx="0"/>
          </p:cNvCxnSpPr>
          <p:nvPr/>
        </p:nvCxnSpPr>
        <p:spPr bwMode="auto">
          <a:xfrm>
            <a:off x="1691461" y="3695623"/>
            <a:ext cx="0" cy="517577"/>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2227577" y="1538978"/>
            <a:ext cx="8695340" cy="707886"/>
          </a:xfrm>
          <a:prstGeom prst="rect">
            <a:avLst/>
          </a:prstGeom>
          <a:noFill/>
          <a:ln>
            <a:noFill/>
          </a:ln>
        </p:spPr>
        <p:txBody>
          <a:bodyPr wrap="square">
            <a:spAutoFit/>
          </a:bodyPr>
          <a:lstStyle/>
          <a:p>
            <a:pPr algn="just" eaLnBrk="0" hangingPunct="0"/>
            <a:r>
              <a:rPr lang="zh-CN" altLang="en-US" sz="2000" dirty="0">
                <a:solidFill>
                  <a:schemeClr val="accent1"/>
                </a:solidFill>
                <a:latin typeface="微软雅黑" panose="020B0503020204020204" pitchFamily="34" charset="-122"/>
                <a:ea typeface="微软雅黑" panose="020B0503020204020204" pitchFamily="34" charset="-122"/>
              </a:rPr>
              <a:t>这是我的第一份真正意义上的工作，对我来说意义重大，是一个转折点，是我正式步入社会的入口。</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17" name="矩形 16"/>
          <p:cNvSpPr/>
          <p:nvPr/>
        </p:nvSpPr>
        <p:spPr>
          <a:xfrm>
            <a:off x="2227577" y="2686737"/>
            <a:ext cx="2070604" cy="430887"/>
          </a:xfrm>
          <a:prstGeom prst="rect">
            <a:avLst/>
          </a:prstGeom>
          <a:noFill/>
          <a:ln>
            <a:noFill/>
          </a:ln>
        </p:spPr>
        <p:txBody>
          <a:bodyPr wrap="square">
            <a:spAutoFit/>
          </a:bodyPr>
          <a:lstStyle/>
          <a:p>
            <a:pPr algn="just" eaLnBrk="0" hangingPunct="0"/>
            <a:r>
              <a:rPr lang="zh-CN" altLang="en-US" sz="2200" b="1" dirty="0">
                <a:solidFill>
                  <a:schemeClr val="accent1"/>
                </a:solidFill>
                <a:latin typeface="微软雅黑" panose="020B0503020204020204" pitchFamily="34" charset="-122"/>
                <a:ea typeface="微软雅黑" panose="020B0503020204020204" pitchFamily="34" charset="-122"/>
              </a:rPr>
              <a:t>团队精神</a:t>
            </a:r>
            <a:endParaRPr lang="zh-CN" altLang="en-US" sz="2200" b="1" dirty="0">
              <a:solidFill>
                <a:schemeClr val="accent1"/>
              </a:solidFill>
              <a:latin typeface="微软雅黑" panose="020B0503020204020204" pitchFamily="34" charset="-122"/>
              <a:ea typeface="微软雅黑" panose="020B0503020204020204" pitchFamily="34" charset="-122"/>
            </a:endParaRPr>
          </a:p>
        </p:txBody>
      </p:sp>
      <p:sp>
        <p:nvSpPr>
          <p:cNvPr id="18" name="矩形 17"/>
          <p:cNvSpPr/>
          <p:nvPr/>
        </p:nvSpPr>
        <p:spPr>
          <a:xfrm>
            <a:off x="2209949" y="4450437"/>
            <a:ext cx="8695340" cy="706755"/>
          </a:xfrm>
          <a:prstGeom prst="rect">
            <a:avLst/>
          </a:prstGeom>
          <a:noFill/>
          <a:ln>
            <a:noFill/>
          </a:ln>
        </p:spPr>
        <p:txBody>
          <a:bodyPr wrap="square">
            <a:spAutoFit/>
          </a:bodyPr>
          <a:lstStyle/>
          <a:p>
            <a:pPr algn="just" eaLnBrk="0" hangingPunct="0"/>
            <a:r>
              <a:rPr lang="zh-CN" altLang="en-US" sz="2000" dirty="0">
                <a:solidFill>
                  <a:schemeClr val="accent1"/>
                </a:solidFill>
                <a:latin typeface="微软雅黑" panose="020B0503020204020204" pitchFamily="34" charset="-122"/>
                <a:ea typeface="微软雅黑" panose="020B0503020204020204" pitchFamily="34" charset="-122"/>
              </a:rPr>
              <a:t>在工作中我也深深体会到责任的重大，我们要做一个勇于承担责任，不逃避的人。在工作中认真负责的人才能有自己的立足之地。</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cxnSp>
        <p:nvCxnSpPr>
          <p:cNvPr id="19" name="直接连接符 18"/>
          <p:cNvCxnSpPr>
            <a:stCxn id="9" idx="4"/>
            <a:endCxn id="11" idx="0"/>
          </p:cNvCxnSpPr>
          <p:nvPr/>
        </p:nvCxnSpPr>
        <p:spPr bwMode="auto">
          <a:xfrm>
            <a:off x="1691461" y="2278151"/>
            <a:ext cx="0" cy="638905"/>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矩形 21"/>
          <p:cNvSpPr/>
          <p:nvPr/>
        </p:nvSpPr>
        <p:spPr>
          <a:xfrm>
            <a:off x="2227577" y="1207902"/>
            <a:ext cx="2406001" cy="430887"/>
          </a:xfrm>
          <a:prstGeom prst="rect">
            <a:avLst/>
          </a:prstGeom>
          <a:noFill/>
          <a:ln>
            <a:noFill/>
          </a:ln>
        </p:spPr>
        <p:txBody>
          <a:bodyPr wrap="square">
            <a:spAutoFit/>
          </a:bodyPr>
          <a:lstStyle/>
          <a:p>
            <a:pPr algn="just" eaLnBrk="0" hangingPunct="0"/>
            <a:r>
              <a:rPr lang="zh-CN" altLang="en-US" sz="2200" b="1" dirty="0">
                <a:solidFill>
                  <a:schemeClr val="accent1"/>
                </a:solidFill>
                <a:latin typeface="微软雅黑" panose="020B0503020204020204" pitchFamily="34" charset="-122"/>
                <a:ea typeface="微软雅黑" panose="020B0503020204020204" pitchFamily="34" charset="-122"/>
              </a:rPr>
              <a:t>新的定位</a:t>
            </a:r>
            <a:endParaRPr lang="zh-CN" altLang="en-US" sz="2200" b="1" dirty="0">
              <a:solidFill>
                <a:schemeClr val="accent1"/>
              </a:solidFill>
              <a:latin typeface="微软雅黑" panose="020B0503020204020204" pitchFamily="34" charset="-122"/>
              <a:ea typeface="微软雅黑" panose="020B0503020204020204" pitchFamily="34" charset="-122"/>
            </a:endParaRPr>
          </a:p>
        </p:txBody>
      </p:sp>
      <p:sp>
        <p:nvSpPr>
          <p:cNvPr id="23" name="矩形 22"/>
          <p:cNvSpPr/>
          <p:nvPr/>
        </p:nvSpPr>
        <p:spPr>
          <a:xfrm>
            <a:off x="2218163" y="3109197"/>
            <a:ext cx="8695340" cy="706755"/>
          </a:xfrm>
          <a:prstGeom prst="rect">
            <a:avLst/>
          </a:prstGeom>
          <a:noFill/>
          <a:ln>
            <a:noFill/>
          </a:ln>
        </p:spPr>
        <p:txBody>
          <a:bodyPr wrap="square">
            <a:spAutoFit/>
          </a:bodyPr>
          <a:lstStyle/>
          <a:p>
            <a:pPr algn="just" eaLnBrk="0" hangingPunct="0"/>
            <a:r>
              <a:rPr lang="zh-CN" altLang="en-US" sz="2000" dirty="0">
                <a:solidFill>
                  <a:schemeClr val="accent1"/>
                </a:solidFill>
                <a:latin typeface="微软雅黑" panose="020B0503020204020204" pitchFamily="34" charset="-122"/>
                <a:ea typeface="微软雅黑" panose="020B0503020204020204" pitchFamily="34" charset="-122"/>
              </a:rPr>
              <a:t>工作之中，我深深地体会到团队合作的重要性。当我们协同合作，才能实现我们的共同价值，并且发挥出更大的作用。</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24" name="矩形 23"/>
          <p:cNvSpPr/>
          <p:nvPr/>
        </p:nvSpPr>
        <p:spPr>
          <a:xfrm>
            <a:off x="2218163" y="4078233"/>
            <a:ext cx="2070604" cy="430887"/>
          </a:xfrm>
          <a:prstGeom prst="rect">
            <a:avLst/>
          </a:prstGeom>
          <a:noFill/>
          <a:ln>
            <a:noFill/>
          </a:ln>
        </p:spPr>
        <p:txBody>
          <a:bodyPr wrap="square">
            <a:spAutoFit/>
          </a:bodyPr>
          <a:lstStyle/>
          <a:p>
            <a:pPr algn="just" eaLnBrk="0" hangingPunct="0"/>
            <a:r>
              <a:rPr lang="zh-CN" altLang="en-US" sz="2200" b="1" dirty="0">
                <a:solidFill>
                  <a:schemeClr val="accent1"/>
                </a:solidFill>
                <a:latin typeface="微软雅黑" panose="020B0503020204020204" pitchFamily="34" charset="-122"/>
                <a:ea typeface="微软雅黑" panose="020B0503020204020204" pitchFamily="34" charset="-122"/>
              </a:rPr>
              <a:t>责任感</a:t>
            </a:r>
            <a:endParaRPr lang="zh-CN" altLang="en-US" sz="2200" b="1" dirty="0">
              <a:solidFill>
                <a:schemeClr val="accent1"/>
              </a:solidFill>
              <a:latin typeface="微软雅黑" panose="020B0503020204020204" pitchFamily="34" charset="-122"/>
              <a:ea typeface="微软雅黑" panose="020B0503020204020204" pitchFamily="34" charset="-122"/>
            </a:endParaRPr>
          </a:p>
        </p:txBody>
      </p:sp>
      <p:cxnSp>
        <p:nvCxnSpPr>
          <p:cNvPr id="25" name="直接连接符 24"/>
          <p:cNvCxnSpPr>
            <a:stCxn id="13" idx="4"/>
            <a:endCxn id="26" idx="0"/>
          </p:cNvCxnSpPr>
          <p:nvPr/>
        </p:nvCxnSpPr>
        <p:spPr bwMode="auto">
          <a:xfrm flipH="1">
            <a:off x="1673833" y="5013176"/>
            <a:ext cx="17628" cy="568176"/>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椭圆 25"/>
          <p:cNvSpPr/>
          <p:nvPr/>
        </p:nvSpPr>
        <p:spPr bwMode="auto">
          <a:xfrm>
            <a:off x="1273845" y="5581352"/>
            <a:ext cx="799976" cy="799976"/>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7" name="TextBox 13"/>
          <p:cNvSpPr txBox="1"/>
          <p:nvPr/>
        </p:nvSpPr>
        <p:spPr>
          <a:xfrm>
            <a:off x="1328225" y="5688952"/>
            <a:ext cx="691215" cy="584775"/>
          </a:xfrm>
          <a:prstGeom prst="rect">
            <a:avLst/>
          </a:prstGeom>
          <a:noFill/>
        </p:spPr>
        <p:txBody>
          <a:bodyPr wrap="none" rtlCol="0">
            <a:spAutoFit/>
          </a:bodyPr>
          <a:lstStyle/>
          <a:p>
            <a:r>
              <a:rPr lang="en-US" altLang="zh-CN" sz="3200" b="1" dirty="0">
                <a:solidFill>
                  <a:schemeClr val="accent2"/>
                </a:solidFill>
                <a:latin typeface="+mj-ea"/>
                <a:ea typeface="+mj-ea"/>
              </a:rPr>
              <a:t>04</a:t>
            </a:r>
            <a:endParaRPr lang="zh-CN" altLang="en-US" sz="3200" b="1" dirty="0">
              <a:solidFill>
                <a:schemeClr val="accent2"/>
              </a:solidFill>
              <a:latin typeface="+mj-ea"/>
              <a:ea typeface="+mj-ea"/>
            </a:endParaRPr>
          </a:p>
        </p:txBody>
      </p:sp>
      <p:sp>
        <p:nvSpPr>
          <p:cNvPr id="33" name="矩形 32"/>
          <p:cNvSpPr/>
          <p:nvPr/>
        </p:nvSpPr>
        <p:spPr>
          <a:xfrm>
            <a:off x="2227577" y="5517232"/>
            <a:ext cx="2406001" cy="430887"/>
          </a:xfrm>
          <a:prstGeom prst="rect">
            <a:avLst/>
          </a:prstGeom>
          <a:noFill/>
          <a:ln>
            <a:noFill/>
          </a:ln>
        </p:spPr>
        <p:txBody>
          <a:bodyPr wrap="square">
            <a:spAutoFit/>
          </a:bodyPr>
          <a:lstStyle/>
          <a:p>
            <a:pPr algn="just" eaLnBrk="0" hangingPunct="0"/>
            <a:r>
              <a:rPr lang="zh-CN" altLang="en-US" sz="2200" b="1" dirty="0">
                <a:solidFill>
                  <a:schemeClr val="accent1"/>
                </a:solidFill>
                <a:latin typeface="微软雅黑" panose="020B0503020204020204" pitchFamily="34" charset="-122"/>
                <a:ea typeface="微软雅黑" panose="020B0503020204020204" pitchFamily="34" charset="-122"/>
              </a:rPr>
              <a:t>能力提升</a:t>
            </a:r>
            <a:endParaRPr lang="zh-CN" altLang="en-US" sz="2200" b="1" dirty="0">
              <a:solidFill>
                <a:schemeClr val="accent1"/>
              </a:solidFill>
              <a:latin typeface="微软雅黑" panose="020B0503020204020204" pitchFamily="34" charset="-122"/>
              <a:ea typeface="微软雅黑" panose="020B0503020204020204" pitchFamily="34" charset="-122"/>
            </a:endParaRPr>
          </a:p>
        </p:txBody>
      </p:sp>
      <p:sp>
        <p:nvSpPr>
          <p:cNvPr id="34" name="矩形 33"/>
          <p:cNvSpPr/>
          <p:nvPr/>
        </p:nvSpPr>
        <p:spPr>
          <a:xfrm>
            <a:off x="2209949" y="5877272"/>
            <a:ext cx="8695340" cy="400110"/>
          </a:xfrm>
          <a:prstGeom prst="rect">
            <a:avLst/>
          </a:prstGeom>
          <a:noFill/>
          <a:ln>
            <a:noFill/>
          </a:ln>
        </p:spPr>
        <p:txBody>
          <a:bodyPr wrap="square">
            <a:spAutoFit/>
          </a:bodyPr>
          <a:lstStyle/>
          <a:p>
            <a:pPr algn="just" eaLnBrk="0" hangingPunct="0"/>
            <a:r>
              <a:rPr lang="zh-CN" altLang="en-US" sz="2000" dirty="0">
                <a:solidFill>
                  <a:schemeClr val="accent1"/>
                </a:solidFill>
                <a:latin typeface="微软雅黑" panose="020B0503020204020204" pitchFamily="34" charset="-122"/>
                <a:ea typeface="微软雅黑" panose="020B0503020204020204" pitchFamily="34" charset="-122"/>
              </a:rPr>
              <a:t>自我能力和实际操作的能力的加强。</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Tm="7144">
        <p14:prism dir="d"/>
      </p:transition>
    </mc:Choice>
    <mc:Fallback>
      <p:transition spd="slow" advTm="71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00" fill="hold"/>
                                        <p:tgtEl>
                                          <p:spTgt spid="6"/>
                                        </p:tgtEl>
                                        <p:attrNameLst>
                                          <p:attrName>ppt_x</p:attrName>
                                        </p:attrNameLst>
                                      </p:cBhvr>
                                      <p:tavLst>
                                        <p:tav tm="0">
                                          <p:val>
                                            <p:strVal val="0-#ppt_w/2"/>
                                          </p:val>
                                        </p:tav>
                                        <p:tav tm="100000">
                                          <p:val>
                                            <p:strVal val="#ppt_x"/>
                                          </p:val>
                                        </p:tav>
                                      </p:tavLst>
                                    </p:anim>
                                    <p:anim calcmode="lin" valueType="num">
                                      <p:cBhvr additive="base">
                                        <p:cTn id="12" dur="3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300" fill="hold"/>
                                        <p:tgtEl>
                                          <p:spTgt spid="7"/>
                                        </p:tgtEl>
                                        <p:attrNameLst>
                                          <p:attrName>ppt_x</p:attrName>
                                        </p:attrNameLst>
                                      </p:cBhvr>
                                      <p:tavLst>
                                        <p:tav tm="0">
                                          <p:val>
                                            <p:strVal val="0-#ppt_w/2"/>
                                          </p:val>
                                        </p:tav>
                                        <p:tav tm="100000">
                                          <p:val>
                                            <p:strVal val="#ppt_x"/>
                                          </p:val>
                                        </p:tav>
                                      </p:tavLst>
                                    </p:anim>
                                    <p:anim calcmode="lin" valueType="num">
                                      <p:cBhvr additive="base">
                                        <p:cTn id="16" dur="3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55"/>
                                        </p:tgtEl>
                                        <p:attrNameLst>
                                          <p:attrName>style.visibility</p:attrName>
                                        </p:attrNameLst>
                                      </p:cBhvr>
                                      <p:to>
                                        <p:strVal val="visible"/>
                                      </p:to>
                                    </p:set>
                                    <p:anim by="(-#ppt_w*2)" calcmode="lin" valueType="num">
                                      <p:cBhvr rctx="PPT">
                                        <p:cTn id="20" dur="200" autoRev="1" fill="hold">
                                          <p:stCondLst>
                                            <p:cond delay="0"/>
                                          </p:stCondLst>
                                        </p:cTn>
                                        <p:tgtEl>
                                          <p:spTgt spid="55"/>
                                        </p:tgtEl>
                                        <p:attrNameLst>
                                          <p:attrName>ppt_w</p:attrName>
                                        </p:attrNameLst>
                                      </p:cBhvr>
                                    </p:anim>
                                    <p:anim by="(#ppt_w*0.50)" calcmode="lin" valueType="num">
                                      <p:cBhvr>
                                        <p:cTn id="21" dur="200" decel="50000" autoRev="1" fill="hold">
                                          <p:stCondLst>
                                            <p:cond delay="0"/>
                                          </p:stCondLst>
                                        </p:cTn>
                                        <p:tgtEl>
                                          <p:spTgt spid="55"/>
                                        </p:tgtEl>
                                        <p:attrNameLst>
                                          <p:attrName>ppt_x</p:attrName>
                                        </p:attrNameLst>
                                      </p:cBhvr>
                                    </p:anim>
                                    <p:anim from="(-#ppt_h/2)" to="(#ppt_y)" calcmode="lin" valueType="num">
                                      <p:cBhvr>
                                        <p:cTn id="22" dur="400" fill="hold">
                                          <p:stCondLst>
                                            <p:cond delay="0"/>
                                          </p:stCondLst>
                                        </p:cTn>
                                        <p:tgtEl>
                                          <p:spTgt spid="55"/>
                                        </p:tgtEl>
                                        <p:attrNameLst>
                                          <p:attrName>ppt_y</p:attrName>
                                        </p:attrNameLst>
                                      </p:cBhvr>
                                    </p:anim>
                                    <p:animRot by="21600000">
                                      <p:cBhvr>
                                        <p:cTn id="23" dur="400" fill="hold">
                                          <p:stCondLst>
                                            <p:cond delay="0"/>
                                          </p:stCondLst>
                                        </p:cTn>
                                        <p:tgtEl>
                                          <p:spTgt spid="55"/>
                                        </p:tgtEl>
                                        <p:attrNameLst>
                                          <p:attrName>r</p:attrName>
                                        </p:attrNameLst>
                                      </p:cBhvr>
                                    </p:animRot>
                                  </p:childTnLst>
                                </p:cTn>
                              </p:par>
                            </p:childTnLst>
                          </p:cTn>
                        </p:par>
                        <p:par>
                          <p:cTn id="24" fill="hold">
                            <p:stCondLst>
                              <p:cond delay="919"/>
                            </p:stCondLst>
                            <p:childTnLst>
                              <p:par>
                                <p:cTn id="25" presetID="21" presetClass="entr" presetSubtype="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600"/>
                                        <p:tgtEl>
                                          <p:spTgt spid="9"/>
                                        </p:tgtEl>
                                      </p:cBhvr>
                                    </p:animEffect>
                                  </p:childTnLst>
                                </p:cTn>
                              </p:par>
                            </p:childTnLst>
                          </p:cTn>
                        </p:par>
                        <p:par>
                          <p:cTn id="28" fill="hold">
                            <p:stCondLst>
                              <p:cond delay="1919"/>
                            </p:stCondLst>
                            <p:childTnLst>
                              <p:par>
                                <p:cTn id="29" presetID="31"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300" fill="hold"/>
                                        <p:tgtEl>
                                          <p:spTgt spid="10"/>
                                        </p:tgtEl>
                                        <p:attrNameLst>
                                          <p:attrName>ppt_w</p:attrName>
                                        </p:attrNameLst>
                                      </p:cBhvr>
                                      <p:tavLst>
                                        <p:tav tm="0">
                                          <p:val>
                                            <p:fltVal val="0"/>
                                          </p:val>
                                        </p:tav>
                                        <p:tav tm="100000">
                                          <p:val>
                                            <p:strVal val="#ppt_w"/>
                                          </p:val>
                                        </p:tav>
                                      </p:tavLst>
                                    </p:anim>
                                    <p:anim calcmode="lin" valueType="num">
                                      <p:cBhvr>
                                        <p:cTn id="32" dur="300" fill="hold"/>
                                        <p:tgtEl>
                                          <p:spTgt spid="10"/>
                                        </p:tgtEl>
                                        <p:attrNameLst>
                                          <p:attrName>ppt_h</p:attrName>
                                        </p:attrNameLst>
                                      </p:cBhvr>
                                      <p:tavLst>
                                        <p:tav tm="0">
                                          <p:val>
                                            <p:fltVal val="0"/>
                                          </p:val>
                                        </p:tav>
                                        <p:tav tm="100000">
                                          <p:val>
                                            <p:strVal val="#ppt_h"/>
                                          </p:val>
                                        </p:tav>
                                      </p:tavLst>
                                    </p:anim>
                                    <p:anim calcmode="lin" valueType="num">
                                      <p:cBhvr>
                                        <p:cTn id="33" dur="300" fill="hold"/>
                                        <p:tgtEl>
                                          <p:spTgt spid="10"/>
                                        </p:tgtEl>
                                        <p:attrNameLst>
                                          <p:attrName>style.rotation</p:attrName>
                                        </p:attrNameLst>
                                      </p:cBhvr>
                                      <p:tavLst>
                                        <p:tav tm="0">
                                          <p:val>
                                            <p:fltVal val="90"/>
                                          </p:val>
                                        </p:tav>
                                        <p:tav tm="100000">
                                          <p:val>
                                            <p:fltVal val="0"/>
                                          </p:val>
                                        </p:tav>
                                      </p:tavLst>
                                    </p:anim>
                                    <p:animEffect transition="in" filter="fade">
                                      <p:cBhvr>
                                        <p:cTn id="34" dur="300"/>
                                        <p:tgtEl>
                                          <p:spTgt spid="10"/>
                                        </p:tgtEl>
                                      </p:cBhvr>
                                    </p:animEffect>
                                  </p:childTnLst>
                                </p:cTn>
                              </p:par>
                            </p:childTnLst>
                          </p:cTn>
                        </p:par>
                        <p:par>
                          <p:cTn id="35" fill="hold">
                            <p:stCondLst>
                              <p:cond delay="2419"/>
                            </p:stCondLst>
                            <p:childTnLst>
                              <p:par>
                                <p:cTn id="36" presetID="22" presetClass="entr" presetSubtype="8"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2919"/>
                            </p:stCondLst>
                            <p:childTnLst>
                              <p:par>
                                <p:cTn id="40" presetID="22" presetClass="entr" presetSubtype="1"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childTnLst>
                          </p:cTn>
                        </p:par>
                        <p:par>
                          <p:cTn id="43" fill="hold">
                            <p:stCondLst>
                              <p:cond delay="3419"/>
                            </p:stCondLst>
                            <p:childTnLst>
                              <p:par>
                                <p:cTn id="44" presetID="1" presetClass="entr" presetSubtype="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par>
                                <p:cTn id="46" presetID="42" presetClass="path" presetSubtype="0" accel="50000" decel="50000" fill="hold" grpId="1" nodeType="withEffect">
                                  <p:stCondLst>
                                    <p:cond delay="0"/>
                                  </p:stCondLst>
                                  <p:childTnLst>
                                    <p:animMotion origin="layout" path="M 4.30727E-6 -3.7037E-7 L 4.30727E-6 -0.28079 " pathEditMode="relative" rAng="0" ptsTypes="AA">
                                      <p:cBhvr>
                                        <p:cTn id="47" dur="500" spd="-100000" fill="hold"/>
                                        <p:tgtEl>
                                          <p:spTgt spid="11"/>
                                        </p:tgtEl>
                                        <p:attrNameLst>
                                          <p:attrName>ppt_x</p:attrName>
                                          <p:attrName>ppt_y</p:attrName>
                                        </p:attrNameLst>
                                      </p:cBhvr>
                                      <p:rCtr x="0" y="-14051"/>
                                    </p:animMotion>
                                  </p:childTnLst>
                                </p:cTn>
                              </p:par>
                              <p:par>
                                <p:cTn id="48" presetID="22" presetClass="entr" presetSubtype="1"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up)">
                                      <p:cBhvr>
                                        <p:cTn id="50" dur="500"/>
                                        <p:tgtEl>
                                          <p:spTgt spid="19"/>
                                        </p:tgtEl>
                                      </p:cBhvr>
                                    </p:animEffect>
                                  </p:childTnLst>
                                </p:cTn>
                              </p:par>
                            </p:childTnLst>
                          </p:cTn>
                        </p:par>
                        <p:par>
                          <p:cTn id="51" fill="hold">
                            <p:stCondLst>
                              <p:cond delay="3419"/>
                            </p:stCondLst>
                            <p:childTnLst>
                              <p:par>
                                <p:cTn id="52" presetID="31" presetClass="entr" presetSubtype="0"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300" fill="hold"/>
                                        <p:tgtEl>
                                          <p:spTgt spid="12"/>
                                        </p:tgtEl>
                                        <p:attrNameLst>
                                          <p:attrName>ppt_w</p:attrName>
                                        </p:attrNameLst>
                                      </p:cBhvr>
                                      <p:tavLst>
                                        <p:tav tm="0">
                                          <p:val>
                                            <p:fltVal val="0"/>
                                          </p:val>
                                        </p:tav>
                                        <p:tav tm="100000">
                                          <p:val>
                                            <p:strVal val="#ppt_w"/>
                                          </p:val>
                                        </p:tav>
                                      </p:tavLst>
                                    </p:anim>
                                    <p:anim calcmode="lin" valueType="num">
                                      <p:cBhvr>
                                        <p:cTn id="55" dur="300" fill="hold"/>
                                        <p:tgtEl>
                                          <p:spTgt spid="12"/>
                                        </p:tgtEl>
                                        <p:attrNameLst>
                                          <p:attrName>ppt_h</p:attrName>
                                        </p:attrNameLst>
                                      </p:cBhvr>
                                      <p:tavLst>
                                        <p:tav tm="0">
                                          <p:val>
                                            <p:fltVal val="0"/>
                                          </p:val>
                                        </p:tav>
                                        <p:tav tm="100000">
                                          <p:val>
                                            <p:strVal val="#ppt_h"/>
                                          </p:val>
                                        </p:tav>
                                      </p:tavLst>
                                    </p:anim>
                                    <p:anim calcmode="lin" valueType="num">
                                      <p:cBhvr>
                                        <p:cTn id="56" dur="300" fill="hold"/>
                                        <p:tgtEl>
                                          <p:spTgt spid="12"/>
                                        </p:tgtEl>
                                        <p:attrNameLst>
                                          <p:attrName>style.rotation</p:attrName>
                                        </p:attrNameLst>
                                      </p:cBhvr>
                                      <p:tavLst>
                                        <p:tav tm="0">
                                          <p:val>
                                            <p:fltVal val="90"/>
                                          </p:val>
                                        </p:tav>
                                        <p:tav tm="100000">
                                          <p:val>
                                            <p:fltVal val="0"/>
                                          </p:val>
                                        </p:tav>
                                      </p:tavLst>
                                    </p:anim>
                                    <p:animEffect transition="in" filter="fade">
                                      <p:cBhvr>
                                        <p:cTn id="57" dur="300"/>
                                        <p:tgtEl>
                                          <p:spTgt spid="12"/>
                                        </p:tgtEl>
                                      </p:cBhvr>
                                    </p:animEffect>
                                  </p:childTnLst>
                                </p:cTn>
                              </p:par>
                            </p:childTnLst>
                          </p:cTn>
                        </p:par>
                        <p:par>
                          <p:cTn id="58" fill="hold">
                            <p:stCondLst>
                              <p:cond delay="3919"/>
                            </p:stCondLst>
                            <p:childTnLst>
                              <p:par>
                                <p:cTn id="59" presetID="22" presetClass="entr" presetSubtype="8"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4419"/>
                            </p:stCondLst>
                            <p:childTnLst>
                              <p:par>
                                <p:cTn id="63" presetID="22" presetClass="entr" presetSubtype="1"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up)">
                                      <p:cBhvr>
                                        <p:cTn id="65" dur="500"/>
                                        <p:tgtEl>
                                          <p:spTgt spid="23"/>
                                        </p:tgtEl>
                                      </p:cBhvr>
                                    </p:animEffect>
                                  </p:childTnLst>
                                </p:cTn>
                              </p:par>
                            </p:childTnLst>
                          </p:cTn>
                        </p:par>
                        <p:par>
                          <p:cTn id="66" fill="hold">
                            <p:stCondLst>
                              <p:cond delay="4919"/>
                            </p:stCondLst>
                            <p:childTnLst>
                              <p:par>
                                <p:cTn id="67" presetID="1" presetClass="entr" presetSubtype="0"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42" presetClass="path" presetSubtype="0" accel="50000" decel="50000" fill="hold" grpId="1" nodeType="withEffect">
                                  <p:stCondLst>
                                    <p:cond delay="0"/>
                                  </p:stCondLst>
                                  <p:childTnLst>
                                    <p:animMotion origin="layout" path="M 4.30727E-6 -3.7037E-7 L 4.30727E-6 -0.28079 " pathEditMode="relative" rAng="0" ptsTypes="AA">
                                      <p:cBhvr>
                                        <p:cTn id="70" dur="500" spd="-100000" fill="hold"/>
                                        <p:tgtEl>
                                          <p:spTgt spid="13"/>
                                        </p:tgtEl>
                                        <p:attrNameLst>
                                          <p:attrName>ppt_x</p:attrName>
                                          <p:attrName>ppt_y</p:attrName>
                                        </p:attrNameLst>
                                      </p:cBhvr>
                                      <p:rCtr x="0" y="-14051"/>
                                    </p:animMotion>
                                  </p:childTnLst>
                                </p:cTn>
                              </p:par>
                              <p:par>
                                <p:cTn id="71" presetID="22" presetClass="entr" presetSubtype="1"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4919"/>
                            </p:stCondLst>
                            <p:childTnLst>
                              <p:par>
                                <p:cTn id="75" presetID="31" presetClass="entr" presetSubtype="0" fill="hold" grpId="0" nodeType="after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 calcmode="lin" valueType="num">
                                      <p:cBhvr>
                                        <p:cTn id="79" dur="300" fill="hold"/>
                                        <p:tgtEl>
                                          <p:spTgt spid="14"/>
                                        </p:tgtEl>
                                        <p:attrNameLst>
                                          <p:attrName>style.rotation</p:attrName>
                                        </p:attrNameLst>
                                      </p:cBhvr>
                                      <p:tavLst>
                                        <p:tav tm="0">
                                          <p:val>
                                            <p:fltVal val="90"/>
                                          </p:val>
                                        </p:tav>
                                        <p:tav tm="100000">
                                          <p:val>
                                            <p:fltVal val="0"/>
                                          </p:val>
                                        </p:tav>
                                      </p:tavLst>
                                    </p:anim>
                                    <p:animEffect transition="in" filter="fade">
                                      <p:cBhvr>
                                        <p:cTn id="80" dur="300"/>
                                        <p:tgtEl>
                                          <p:spTgt spid="14"/>
                                        </p:tgtEl>
                                      </p:cBhvr>
                                    </p:animEffect>
                                  </p:childTnLst>
                                </p:cTn>
                              </p:par>
                            </p:childTnLst>
                          </p:cTn>
                        </p:par>
                        <p:par>
                          <p:cTn id="81" fill="hold">
                            <p:stCondLst>
                              <p:cond delay="5419"/>
                            </p:stCondLst>
                            <p:childTnLst>
                              <p:par>
                                <p:cTn id="82" presetID="22" presetClass="entr" presetSubtype="8" fill="hold" grpId="0" nodeType="after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left)">
                                      <p:cBhvr>
                                        <p:cTn id="84" dur="500"/>
                                        <p:tgtEl>
                                          <p:spTgt spid="24"/>
                                        </p:tgtEl>
                                      </p:cBhvr>
                                    </p:animEffect>
                                  </p:childTnLst>
                                </p:cTn>
                              </p:par>
                            </p:childTnLst>
                          </p:cTn>
                        </p:par>
                        <p:par>
                          <p:cTn id="85" fill="hold">
                            <p:stCondLst>
                              <p:cond delay="5919"/>
                            </p:stCondLst>
                            <p:childTnLst>
                              <p:par>
                                <p:cTn id="86" presetID="22" presetClass="entr" presetSubtype="1" fill="hold" grpId="0" nodeType="after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wipe(up)">
                                      <p:cBhvr>
                                        <p:cTn id="88" dur="500"/>
                                        <p:tgtEl>
                                          <p:spTgt spid="18"/>
                                        </p:tgtEl>
                                      </p:cBhvr>
                                    </p:animEffect>
                                  </p:childTnLst>
                                </p:cTn>
                              </p:par>
                              <p:par>
                                <p:cTn id="89" presetID="22" presetClass="entr" presetSubtype="1" fill="hold"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up)">
                                      <p:cBhvr>
                                        <p:cTn id="91" dur="500"/>
                                        <p:tgtEl>
                                          <p:spTgt spid="25"/>
                                        </p:tgtEl>
                                      </p:cBhvr>
                                    </p:animEffect>
                                  </p:childTnLst>
                                </p:cTn>
                              </p:par>
                            </p:childTnLst>
                          </p:cTn>
                        </p:par>
                        <p:par>
                          <p:cTn id="92" fill="hold">
                            <p:stCondLst>
                              <p:cond delay="6419"/>
                            </p:stCondLst>
                            <p:childTnLst>
                              <p:par>
                                <p:cTn id="93" presetID="1" presetClass="entr" presetSubtype="0" fill="hold" grpId="0" nodeType="after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par>
                                <p:cTn id="95" presetID="42" presetClass="path" presetSubtype="0" accel="50000" decel="50000" fill="hold" grpId="1" nodeType="withEffect">
                                  <p:stCondLst>
                                    <p:cond delay="0"/>
                                  </p:stCondLst>
                                  <p:childTnLst>
                                    <p:animMotion origin="layout" path="M 4.30727E-6 -3.7037E-7 L 4.30727E-6 -0.28079 " pathEditMode="relative" rAng="0" ptsTypes="AA">
                                      <p:cBhvr>
                                        <p:cTn id="96" dur="500" spd="-100000" fill="hold"/>
                                        <p:tgtEl>
                                          <p:spTgt spid="26"/>
                                        </p:tgtEl>
                                        <p:attrNameLst>
                                          <p:attrName>ppt_x</p:attrName>
                                          <p:attrName>ppt_y</p:attrName>
                                        </p:attrNameLst>
                                      </p:cBhvr>
                                      <p:rCtr x="0" y="-14051"/>
                                    </p:animMotion>
                                  </p:childTnLst>
                                </p:cTn>
                              </p:par>
                            </p:childTnLst>
                          </p:cTn>
                        </p:par>
                        <p:par>
                          <p:cTn id="97" fill="hold">
                            <p:stCondLst>
                              <p:cond delay="6419"/>
                            </p:stCondLst>
                            <p:childTnLst>
                              <p:par>
                                <p:cTn id="98" presetID="31" presetClass="entr" presetSubtype="0" fill="hold" grpId="0" nodeType="afterEffect">
                                  <p:stCondLst>
                                    <p:cond delay="0"/>
                                  </p:stCondLst>
                                  <p:childTnLst>
                                    <p:set>
                                      <p:cBhvr>
                                        <p:cTn id="99" dur="1" fill="hold">
                                          <p:stCondLst>
                                            <p:cond delay="0"/>
                                          </p:stCondLst>
                                        </p:cTn>
                                        <p:tgtEl>
                                          <p:spTgt spid="27"/>
                                        </p:tgtEl>
                                        <p:attrNameLst>
                                          <p:attrName>style.visibility</p:attrName>
                                        </p:attrNameLst>
                                      </p:cBhvr>
                                      <p:to>
                                        <p:strVal val="visible"/>
                                      </p:to>
                                    </p:set>
                                    <p:anim calcmode="lin" valueType="num">
                                      <p:cBhvr>
                                        <p:cTn id="100" dur="300" fill="hold"/>
                                        <p:tgtEl>
                                          <p:spTgt spid="27"/>
                                        </p:tgtEl>
                                        <p:attrNameLst>
                                          <p:attrName>ppt_w</p:attrName>
                                        </p:attrNameLst>
                                      </p:cBhvr>
                                      <p:tavLst>
                                        <p:tav tm="0">
                                          <p:val>
                                            <p:fltVal val="0"/>
                                          </p:val>
                                        </p:tav>
                                        <p:tav tm="100000">
                                          <p:val>
                                            <p:strVal val="#ppt_w"/>
                                          </p:val>
                                        </p:tav>
                                      </p:tavLst>
                                    </p:anim>
                                    <p:anim calcmode="lin" valueType="num">
                                      <p:cBhvr>
                                        <p:cTn id="101" dur="300" fill="hold"/>
                                        <p:tgtEl>
                                          <p:spTgt spid="27"/>
                                        </p:tgtEl>
                                        <p:attrNameLst>
                                          <p:attrName>ppt_h</p:attrName>
                                        </p:attrNameLst>
                                      </p:cBhvr>
                                      <p:tavLst>
                                        <p:tav tm="0">
                                          <p:val>
                                            <p:fltVal val="0"/>
                                          </p:val>
                                        </p:tav>
                                        <p:tav tm="100000">
                                          <p:val>
                                            <p:strVal val="#ppt_h"/>
                                          </p:val>
                                        </p:tav>
                                      </p:tavLst>
                                    </p:anim>
                                    <p:anim calcmode="lin" valueType="num">
                                      <p:cBhvr>
                                        <p:cTn id="102" dur="300" fill="hold"/>
                                        <p:tgtEl>
                                          <p:spTgt spid="27"/>
                                        </p:tgtEl>
                                        <p:attrNameLst>
                                          <p:attrName>style.rotation</p:attrName>
                                        </p:attrNameLst>
                                      </p:cBhvr>
                                      <p:tavLst>
                                        <p:tav tm="0">
                                          <p:val>
                                            <p:fltVal val="90"/>
                                          </p:val>
                                        </p:tav>
                                        <p:tav tm="100000">
                                          <p:val>
                                            <p:fltVal val="0"/>
                                          </p:val>
                                        </p:tav>
                                      </p:tavLst>
                                    </p:anim>
                                    <p:animEffect transition="in" filter="fade">
                                      <p:cBhvr>
                                        <p:cTn id="103" dur="300"/>
                                        <p:tgtEl>
                                          <p:spTgt spid="27"/>
                                        </p:tgtEl>
                                      </p:cBhvr>
                                    </p:animEffect>
                                  </p:childTnLst>
                                </p:cTn>
                              </p:par>
                            </p:childTnLst>
                          </p:cTn>
                        </p:par>
                        <p:par>
                          <p:cTn id="104" fill="hold">
                            <p:stCondLst>
                              <p:cond delay="6919"/>
                            </p:stCondLst>
                            <p:childTnLst>
                              <p:par>
                                <p:cTn id="105" presetID="22" presetClass="entr" presetSubtype="8" fill="hold" grpId="0" nodeType="after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wipe(left)">
                                      <p:cBhvr>
                                        <p:cTn id="107" dur="500"/>
                                        <p:tgtEl>
                                          <p:spTgt spid="33"/>
                                        </p:tgtEl>
                                      </p:cBhvr>
                                    </p:animEffect>
                                  </p:childTnLst>
                                </p:cTn>
                              </p:par>
                            </p:childTnLst>
                          </p:cTn>
                        </p:par>
                        <p:par>
                          <p:cTn id="108" fill="hold">
                            <p:stCondLst>
                              <p:cond delay="7419"/>
                            </p:stCondLst>
                            <p:childTnLst>
                              <p:par>
                                <p:cTn id="109" presetID="22" presetClass="entr" presetSubtype="1" fill="hold" grpId="0"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up)">
                                      <p:cBhvr>
                                        <p:cTn id="1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animBg="1"/>
      <p:bldP spid="6" grpId="0" animBg="1"/>
      <p:bldP spid="7" grpId="0" animBg="1"/>
      <p:bldP spid="9" grpId="0" animBg="1"/>
      <p:bldP spid="10" grpId="0"/>
      <p:bldP spid="11" grpId="0" animBg="1"/>
      <p:bldP spid="11" grpId="1" animBg="1"/>
      <p:bldP spid="12" grpId="0"/>
      <p:bldP spid="13" grpId="0" animBg="1"/>
      <p:bldP spid="13" grpId="1" animBg="1"/>
      <p:bldP spid="14" grpId="0"/>
      <p:bldP spid="16" grpId="0"/>
      <p:bldP spid="17" grpId="0"/>
      <p:bldP spid="18" grpId="0"/>
      <p:bldP spid="22" grpId="0"/>
      <p:bldP spid="23" grpId="0"/>
      <p:bldP spid="24" grpId="0"/>
      <p:bldP spid="26" grpId="0" animBg="1"/>
      <p:bldP spid="26" grpId="1" animBg="1"/>
      <p:bldP spid="27" grpId="0"/>
      <p:bldP spid="33"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5" name="Rectangle 5"/>
          <p:cNvSpPr>
            <a:spLocks noChangeArrowheads="1"/>
          </p:cNvSpPr>
          <p:nvPr/>
        </p:nvSpPr>
        <p:spPr bwMode="auto">
          <a:xfrm>
            <a:off x="0" y="2164257"/>
            <a:ext cx="2058446" cy="2529486"/>
          </a:xfrm>
          <a:prstGeom prst="rect">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0" name="Rectangle 6"/>
          <p:cNvSpPr>
            <a:spLocks noChangeArrowheads="1"/>
          </p:cNvSpPr>
          <p:nvPr/>
        </p:nvSpPr>
        <p:spPr bwMode="auto">
          <a:xfrm>
            <a:off x="8949763" y="2164257"/>
            <a:ext cx="2640965" cy="2524776"/>
          </a:xfrm>
          <a:prstGeom prst="rect">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sp>
        <p:nvSpPr>
          <p:cNvPr id="13" name="Oval 9"/>
          <p:cNvSpPr>
            <a:spLocks noChangeArrowheads="1"/>
          </p:cNvSpPr>
          <p:nvPr/>
        </p:nvSpPr>
        <p:spPr bwMode="auto">
          <a:xfrm>
            <a:off x="621773" y="2950895"/>
            <a:ext cx="1100664" cy="1108514"/>
          </a:xfrm>
          <a:prstGeom prst="ellipse">
            <a:avLst/>
          </a:prstGeom>
          <a:solidFill>
            <a:srgbClr val="FFFFFF"/>
          </a:solidFill>
          <a:ln w="1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2" name="Rectangle 11"/>
          <p:cNvSpPr>
            <a:spLocks noChangeArrowheads="1"/>
          </p:cNvSpPr>
          <p:nvPr/>
        </p:nvSpPr>
        <p:spPr bwMode="auto">
          <a:xfrm>
            <a:off x="11662954" y="2164257"/>
            <a:ext cx="533846" cy="2529486"/>
          </a:xfrm>
          <a:prstGeom prst="rect">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43" name="TextBox 42"/>
          <p:cNvSpPr txBox="1"/>
          <p:nvPr/>
        </p:nvSpPr>
        <p:spPr>
          <a:xfrm>
            <a:off x="2240333" y="3576598"/>
            <a:ext cx="6690565" cy="1138773"/>
          </a:xfrm>
          <a:prstGeom prst="rect">
            <a:avLst/>
          </a:prstGeom>
          <a:noFill/>
        </p:spPr>
        <p:txBody>
          <a:bodyPr wrap="square" rtlCol="0">
            <a:spAutoFit/>
          </a:bodyPr>
          <a:lstStyle>
            <a:defPPr>
              <a:defRPr lang="zh-CN"/>
            </a:defPPr>
            <a:lvl1pPr>
              <a:defRPr sz="6800" b="1">
                <a:solidFill>
                  <a:schemeClr val="accent1"/>
                </a:solidFill>
                <a:latin typeface="+mj-ea"/>
                <a:ea typeface="+mj-ea"/>
              </a:defRPr>
            </a:lvl1pPr>
          </a:lstStyle>
          <a:p>
            <a:r>
              <a:rPr lang="zh-CN" altLang="en-US" dirty="0"/>
              <a:t>自我评价</a:t>
            </a:r>
            <a:endParaRPr lang="zh-CN" altLang="en-US" dirty="0"/>
          </a:p>
        </p:txBody>
      </p:sp>
      <p:sp>
        <p:nvSpPr>
          <p:cNvPr id="44" name="TextBox 43"/>
          <p:cNvSpPr txBox="1"/>
          <p:nvPr/>
        </p:nvSpPr>
        <p:spPr>
          <a:xfrm>
            <a:off x="2281957" y="2780314"/>
            <a:ext cx="1595958" cy="645160"/>
          </a:xfrm>
          <a:prstGeom prst="rect">
            <a:avLst/>
          </a:prstGeom>
          <a:noFill/>
        </p:spPr>
        <p:txBody>
          <a:bodyPr wrap="square" rtlCol="0">
            <a:spAutoFit/>
          </a:bodyPr>
          <a:lstStyle/>
          <a:p>
            <a:r>
              <a:rPr lang="en-US" altLang="zh-CN" sz="3600" dirty="0">
                <a:solidFill>
                  <a:schemeClr val="accent1"/>
                </a:solidFill>
                <a:latin typeface="+mn-ea"/>
                <a:ea typeface="+mn-ea"/>
              </a:rPr>
              <a:t>Part 3</a:t>
            </a:r>
            <a:endParaRPr lang="zh-CN" altLang="en-US" sz="3600" dirty="0">
              <a:solidFill>
                <a:schemeClr val="accent1"/>
              </a:solidFill>
              <a:latin typeface="+mn-ea"/>
              <a:ea typeface="+mn-ea"/>
            </a:endParaRPr>
          </a:p>
        </p:txBody>
      </p:sp>
      <p:sp>
        <p:nvSpPr>
          <p:cNvPr id="9" name="Freeform 9"/>
          <p:cNvSpPr>
            <a:spLocks noEditPoints="1"/>
          </p:cNvSpPr>
          <p:nvPr/>
        </p:nvSpPr>
        <p:spPr bwMode="auto">
          <a:xfrm>
            <a:off x="900022" y="3118702"/>
            <a:ext cx="681199" cy="772899"/>
          </a:xfrm>
          <a:custGeom>
            <a:avLst/>
            <a:gdLst>
              <a:gd name="T0" fmla="*/ 402 w 630"/>
              <a:gd name="T1" fmla="*/ 89 h 711"/>
              <a:gd name="T2" fmla="*/ 313 w 630"/>
              <a:gd name="T3" fmla="*/ 178 h 711"/>
              <a:gd name="T4" fmla="*/ 223 w 630"/>
              <a:gd name="T5" fmla="*/ 178 h 711"/>
              <a:gd name="T6" fmla="*/ 134 w 630"/>
              <a:gd name="T7" fmla="*/ 89 h 711"/>
              <a:gd name="T8" fmla="*/ 223 w 630"/>
              <a:gd name="T9" fmla="*/ 0 h 711"/>
              <a:gd name="T10" fmla="*/ 313 w 630"/>
              <a:gd name="T11" fmla="*/ 0 h 711"/>
              <a:gd name="T12" fmla="*/ 402 w 630"/>
              <a:gd name="T13" fmla="*/ 89 h 711"/>
              <a:gd name="T14" fmla="*/ 445 w 630"/>
              <a:gd name="T15" fmla="*/ 89 h 711"/>
              <a:gd name="T16" fmla="*/ 446 w 630"/>
              <a:gd name="T17" fmla="*/ 109 h 711"/>
              <a:gd name="T18" fmla="*/ 335 w 630"/>
              <a:gd name="T19" fmla="*/ 221 h 711"/>
              <a:gd name="T20" fmla="*/ 201 w 630"/>
              <a:gd name="T21" fmla="*/ 221 h 711"/>
              <a:gd name="T22" fmla="*/ 90 w 630"/>
              <a:gd name="T23" fmla="*/ 109 h 711"/>
              <a:gd name="T24" fmla="*/ 92 w 630"/>
              <a:gd name="T25" fmla="*/ 89 h 711"/>
              <a:gd name="T26" fmla="*/ 0 w 630"/>
              <a:gd name="T27" fmla="*/ 198 h 711"/>
              <a:gd name="T28" fmla="*/ 0 w 630"/>
              <a:gd name="T29" fmla="*/ 600 h 711"/>
              <a:gd name="T30" fmla="*/ 112 w 630"/>
              <a:gd name="T31" fmla="*/ 711 h 711"/>
              <a:gd name="T32" fmla="*/ 409 w 630"/>
              <a:gd name="T33" fmla="*/ 711 h 711"/>
              <a:gd name="T34" fmla="*/ 288 w 630"/>
              <a:gd name="T35" fmla="*/ 528 h 711"/>
              <a:gd name="T36" fmla="*/ 487 w 630"/>
              <a:gd name="T37" fmla="*/ 328 h 711"/>
              <a:gd name="T38" fmla="*/ 536 w 630"/>
              <a:gd name="T39" fmla="*/ 335 h 711"/>
              <a:gd name="T40" fmla="*/ 536 w 630"/>
              <a:gd name="T41" fmla="*/ 198 h 711"/>
              <a:gd name="T42" fmla="*/ 445 w 630"/>
              <a:gd name="T43" fmla="*/ 89 h 711"/>
              <a:gd name="T44" fmla="*/ 251 w 630"/>
              <a:gd name="T45" fmla="*/ 446 h 711"/>
              <a:gd name="T46" fmla="*/ 251 w 630"/>
              <a:gd name="T47" fmla="*/ 446 h 711"/>
              <a:gd name="T48" fmla="*/ 112 w 630"/>
              <a:gd name="T49" fmla="*/ 446 h 711"/>
              <a:gd name="T50" fmla="*/ 90 w 630"/>
              <a:gd name="T51" fmla="*/ 423 h 711"/>
              <a:gd name="T52" fmla="*/ 112 w 630"/>
              <a:gd name="T53" fmla="*/ 401 h 711"/>
              <a:gd name="T54" fmla="*/ 251 w 630"/>
              <a:gd name="T55" fmla="*/ 401 h 711"/>
              <a:gd name="T56" fmla="*/ 274 w 630"/>
              <a:gd name="T57" fmla="*/ 423 h 711"/>
              <a:gd name="T58" fmla="*/ 251 w 630"/>
              <a:gd name="T59" fmla="*/ 446 h 711"/>
              <a:gd name="T60" fmla="*/ 296 w 630"/>
              <a:gd name="T61" fmla="*/ 356 h 711"/>
              <a:gd name="T62" fmla="*/ 296 w 630"/>
              <a:gd name="T63" fmla="*/ 356 h 711"/>
              <a:gd name="T64" fmla="*/ 112 w 630"/>
              <a:gd name="T65" fmla="*/ 356 h 711"/>
              <a:gd name="T66" fmla="*/ 90 w 630"/>
              <a:gd name="T67" fmla="*/ 334 h 711"/>
              <a:gd name="T68" fmla="*/ 112 w 630"/>
              <a:gd name="T69" fmla="*/ 312 h 711"/>
              <a:gd name="T70" fmla="*/ 296 w 630"/>
              <a:gd name="T71" fmla="*/ 312 h 711"/>
              <a:gd name="T72" fmla="*/ 318 w 630"/>
              <a:gd name="T73" fmla="*/ 334 h 711"/>
              <a:gd name="T74" fmla="*/ 296 w 630"/>
              <a:gd name="T75" fmla="*/ 356 h 711"/>
              <a:gd name="T76" fmla="*/ 524 w 630"/>
              <a:gd name="T77" fmla="*/ 390 h 711"/>
              <a:gd name="T78" fmla="*/ 488 w 630"/>
              <a:gd name="T79" fmla="*/ 385 h 711"/>
              <a:gd name="T80" fmla="*/ 346 w 630"/>
              <a:gd name="T81" fmla="*/ 527 h 711"/>
              <a:gd name="T82" fmla="*/ 458 w 630"/>
              <a:gd name="T83" fmla="*/ 666 h 711"/>
              <a:gd name="T84" fmla="*/ 488 w 630"/>
              <a:gd name="T85" fmla="*/ 669 h 711"/>
              <a:gd name="T86" fmla="*/ 630 w 630"/>
              <a:gd name="T87" fmla="*/ 527 h 711"/>
              <a:gd name="T88" fmla="*/ 524 w 630"/>
              <a:gd name="T89" fmla="*/ 390 h 711"/>
              <a:gd name="T90" fmla="*/ 569 w 630"/>
              <a:gd name="T91" fmla="*/ 507 h 711"/>
              <a:gd name="T92" fmla="*/ 569 w 630"/>
              <a:gd name="T93" fmla="*/ 507 h 711"/>
              <a:gd name="T94" fmla="*/ 524 w 630"/>
              <a:gd name="T95" fmla="*/ 552 h 711"/>
              <a:gd name="T96" fmla="*/ 488 w 630"/>
              <a:gd name="T97" fmla="*/ 588 h 711"/>
              <a:gd name="T98" fmla="*/ 448 w 630"/>
              <a:gd name="T99" fmla="*/ 588 h 711"/>
              <a:gd name="T100" fmla="*/ 408 w 630"/>
              <a:gd name="T101" fmla="*/ 547 h 711"/>
              <a:gd name="T102" fmla="*/ 408 w 630"/>
              <a:gd name="T103" fmla="*/ 507 h 711"/>
              <a:gd name="T104" fmla="*/ 448 w 630"/>
              <a:gd name="T105" fmla="*/ 507 h 711"/>
              <a:gd name="T106" fmla="*/ 468 w 630"/>
              <a:gd name="T107" fmla="*/ 527 h 711"/>
              <a:gd name="T108" fmla="*/ 524 w 630"/>
              <a:gd name="T109" fmla="*/ 472 h 711"/>
              <a:gd name="T110" fmla="*/ 528 w 630"/>
              <a:gd name="T111" fmla="*/ 467 h 711"/>
              <a:gd name="T112" fmla="*/ 569 w 630"/>
              <a:gd name="T113" fmla="*/ 467 h 711"/>
              <a:gd name="T114" fmla="*/ 569 w 630"/>
              <a:gd name="T115" fmla="*/ 50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0" h="711">
                <a:moveTo>
                  <a:pt x="402" y="89"/>
                </a:moveTo>
                <a:cubicBezTo>
                  <a:pt x="402" y="138"/>
                  <a:pt x="362" y="178"/>
                  <a:pt x="313" y="178"/>
                </a:cubicBezTo>
                <a:lnTo>
                  <a:pt x="223" y="178"/>
                </a:lnTo>
                <a:cubicBezTo>
                  <a:pt x="174" y="178"/>
                  <a:pt x="134" y="138"/>
                  <a:pt x="134" y="89"/>
                </a:cubicBezTo>
                <a:cubicBezTo>
                  <a:pt x="134" y="39"/>
                  <a:pt x="174" y="0"/>
                  <a:pt x="223" y="0"/>
                </a:cubicBezTo>
                <a:lnTo>
                  <a:pt x="313" y="0"/>
                </a:lnTo>
                <a:cubicBezTo>
                  <a:pt x="362" y="0"/>
                  <a:pt x="402" y="39"/>
                  <a:pt x="402" y="89"/>
                </a:cubicBezTo>
                <a:close/>
                <a:moveTo>
                  <a:pt x="445" y="89"/>
                </a:moveTo>
                <a:cubicBezTo>
                  <a:pt x="446" y="95"/>
                  <a:pt x="446" y="102"/>
                  <a:pt x="446" y="109"/>
                </a:cubicBezTo>
                <a:cubicBezTo>
                  <a:pt x="446" y="171"/>
                  <a:pt x="397" y="221"/>
                  <a:pt x="335" y="221"/>
                </a:cubicBezTo>
                <a:lnTo>
                  <a:pt x="201" y="221"/>
                </a:lnTo>
                <a:cubicBezTo>
                  <a:pt x="140" y="221"/>
                  <a:pt x="90" y="171"/>
                  <a:pt x="90" y="109"/>
                </a:cubicBezTo>
                <a:cubicBezTo>
                  <a:pt x="90" y="102"/>
                  <a:pt x="90" y="95"/>
                  <a:pt x="92" y="89"/>
                </a:cubicBezTo>
                <a:cubicBezTo>
                  <a:pt x="40" y="98"/>
                  <a:pt x="0" y="144"/>
                  <a:pt x="0" y="198"/>
                </a:cubicBezTo>
                <a:lnTo>
                  <a:pt x="0" y="600"/>
                </a:lnTo>
                <a:cubicBezTo>
                  <a:pt x="0" y="661"/>
                  <a:pt x="50" y="711"/>
                  <a:pt x="112" y="711"/>
                </a:cubicBezTo>
                <a:lnTo>
                  <a:pt x="409" y="711"/>
                </a:lnTo>
                <a:cubicBezTo>
                  <a:pt x="338" y="681"/>
                  <a:pt x="288" y="610"/>
                  <a:pt x="288" y="528"/>
                </a:cubicBezTo>
                <a:cubicBezTo>
                  <a:pt x="288" y="418"/>
                  <a:pt x="377" y="328"/>
                  <a:pt x="487" y="328"/>
                </a:cubicBezTo>
                <a:cubicBezTo>
                  <a:pt x="504" y="328"/>
                  <a:pt x="520" y="331"/>
                  <a:pt x="536" y="335"/>
                </a:cubicBezTo>
                <a:lnTo>
                  <a:pt x="536" y="198"/>
                </a:lnTo>
                <a:cubicBezTo>
                  <a:pt x="536" y="144"/>
                  <a:pt x="496" y="98"/>
                  <a:pt x="445" y="89"/>
                </a:cubicBezTo>
                <a:close/>
                <a:moveTo>
                  <a:pt x="251" y="446"/>
                </a:moveTo>
                <a:lnTo>
                  <a:pt x="251" y="446"/>
                </a:lnTo>
                <a:lnTo>
                  <a:pt x="112" y="446"/>
                </a:lnTo>
                <a:cubicBezTo>
                  <a:pt x="100" y="446"/>
                  <a:pt x="90" y="436"/>
                  <a:pt x="90" y="423"/>
                </a:cubicBezTo>
                <a:cubicBezTo>
                  <a:pt x="90" y="411"/>
                  <a:pt x="100" y="401"/>
                  <a:pt x="112" y="401"/>
                </a:cubicBezTo>
                <a:lnTo>
                  <a:pt x="251" y="401"/>
                </a:lnTo>
                <a:cubicBezTo>
                  <a:pt x="264" y="401"/>
                  <a:pt x="274" y="411"/>
                  <a:pt x="274" y="423"/>
                </a:cubicBezTo>
                <a:cubicBezTo>
                  <a:pt x="274" y="436"/>
                  <a:pt x="264" y="446"/>
                  <a:pt x="251" y="446"/>
                </a:cubicBezTo>
                <a:close/>
                <a:moveTo>
                  <a:pt x="296" y="356"/>
                </a:moveTo>
                <a:lnTo>
                  <a:pt x="296" y="356"/>
                </a:lnTo>
                <a:lnTo>
                  <a:pt x="112" y="356"/>
                </a:lnTo>
                <a:cubicBezTo>
                  <a:pt x="100" y="356"/>
                  <a:pt x="90" y="346"/>
                  <a:pt x="90" y="334"/>
                </a:cubicBezTo>
                <a:cubicBezTo>
                  <a:pt x="90" y="322"/>
                  <a:pt x="100" y="312"/>
                  <a:pt x="112" y="312"/>
                </a:cubicBezTo>
                <a:lnTo>
                  <a:pt x="296" y="312"/>
                </a:lnTo>
                <a:cubicBezTo>
                  <a:pt x="308" y="312"/>
                  <a:pt x="318" y="322"/>
                  <a:pt x="318" y="334"/>
                </a:cubicBezTo>
                <a:cubicBezTo>
                  <a:pt x="318" y="346"/>
                  <a:pt x="308" y="356"/>
                  <a:pt x="296" y="356"/>
                </a:cubicBezTo>
                <a:close/>
                <a:moveTo>
                  <a:pt x="524" y="390"/>
                </a:moveTo>
                <a:cubicBezTo>
                  <a:pt x="512" y="387"/>
                  <a:pt x="501" y="385"/>
                  <a:pt x="488" y="385"/>
                </a:cubicBezTo>
                <a:cubicBezTo>
                  <a:pt x="410" y="385"/>
                  <a:pt x="346" y="449"/>
                  <a:pt x="346" y="527"/>
                </a:cubicBezTo>
                <a:cubicBezTo>
                  <a:pt x="346" y="596"/>
                  <a:pt x="394" y="652"/>
                  <a:pt x="458" y="666"/>
                </a:cubicBezTo>
                <a:cubicBezTo>
                  <a:pt x="468" y="668"/>
                  <a:pt x="478" y="669"/>
                  <a:pt x="488" y="669"/>
                </a:cubicBezTo>
                <a:cubicBezTo>
                  <a:pt x="567" y="669"/>
                  <a:pt x="630" y="606"/>
                  <a:pt x="630" y="527"/>
                </a:cubicBezTo>
                <a:cubicBezTo>
                  <a:pt x="630" y="461"/>
                  <a:pt x="585" y="405"/>
                  <a:pt x="524" y="390"/>
                </a:cubicBezTo>
                <a:close/>
                <a:moveTo>
                  <a:pt x="569" y="507"/>
                </a:moveTo>
                <a:lnTo>
                  <a:pt x="569" y="507"/>
                </a:lnTo>
                <a:lnTo>
                  <a:pt x="524" y="552"/>
                </a:lnTo>
                <a:lnTo>
                  <a:pt x="488" y="588"/>
                </a:lnTo>
                <a:cubicBezTo>
                  <a:pt x="477" y="599"/>
                  <a:pt x="459" y="599"/>
                  <a:pt x="448" y="588"/>
                </a:cubicBezTo>
                <a:lnTo>
                  <a:pt x="408" y="547"/>
                </a:lnTo>
                <a:cubicBezTo>
                  <a:pt x="397" y="536"/>
                  <a:pt x="397" y="518"/>
                  <a:pt x="408" y="507"/>
                </a:cubicBezTo>
                <a:cubicBezTo>
                  <a:pt x="419" y="496"/>
                  <a:pt x="437" y="496"/>
                  <a:pt x="448" y="507"/>
                </a:cubicBezTo>
                <a:lnTo>
                  <a:pt x="468" y="527"/>
                </a:lnTo>
                <a:lnTo>
                  <a:pt x="524" y="472"/>
                </a:lnTo>
                <a:lnTo>
                  <a:pt x="528" y="467"/>
                </a:lnTo>
                <a:cubicBezTo>
                  <a:pt x="540" y="456"/>
                  <a:pt x="558" y="456"/>
                  <a:pt x="569" y="467"/>
                </a:cubicBezTo>
                <a:cubicBezTo>
                  <a:pt x="580" y="478"/>
                  <a:pt x="580" y="496"/>
                  <a:pt x="569" y="507"/>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Tree>
  </p:cSld>
  <p:clrMapOvr>
    <a:masterClrMapping/>
  </p:clrMapOvr>
  <p:transition spd="slow" advTm="4272">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 calcmode="lin" valueType="num">
                                      <p:cBhvr>
                                        <p:cTn id="19" dur="500" fill="hold"/>
                                        <p:tgtEl>
                                          <p:spTgt spid="9"/>
                                        </p:tgtEl>
                                        <p:attrNameLst>
                                          <p:attrName>style.rotation</p:attrName>
                                        </p:attrNameLst>
                                      </p:cBhvr>
                                      <p:tavLst>
                                        <p:tav tm="0">
                                          <p:val>
                                            <p:fltVal val="90"/>
                                          </p:val>
                                        </p:tav>
                                        <p:tav tm="100000">
                                          <p:val>
                                            <p:fltVal val="0"/>
                                          </p:val>
                                        </p:tav>
                                      </p:tavLst>
                                    </p:anim>
                                    <p:animEffect transition="in" filter="fade">
                                      <p:cBhvr>
                                        <p:cTn id="20" dur="500"/>
                                        <p:tgtEl>
                                          <p:spTgt spid="9"/>
                                        </p:tgtEl>
                                      </p:cBhvr>
                                    </p:animEffect>
                                  </p:childTnLst>
                                </p:cTn>
                              </p:par>
                              <p:par>
                                <p:cTn id="21" presetID="8" presetClass="emph" presetSubtype="0" fill="hold" grpId="1" nodeType="withEffect">
                                  <p:stCondLst>
                                    <p:cond delay="0"/>
                                  </p:stCondLst>
                                  <p:childTnLst>
                                    <p:animRot by="21600000">
                                      <p:cBhvr>
                                        <p:cTn id="22" dur="500" fill="hold"/>
                                        <p:tgtEl>
                                          <p:spTgt spid="9"/>
                                        </p:tgtEl>
                                        <p:attrNameLst>
                                          <p:attrName>r</p:attrName>
                                        </p:attrNameLst>
                                      </p:cBhvr>
                                    </p:animRo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400" fill="hold"/>
                                        <p:tgtEl>
                                          <p:spTgt spid="44"/>
                                        </p:tgtEl>
                                        <p:attrNameLst>
                                          <p:attrName>ppt_w</p:attrName>
                                        </p:attrNameLst>
                                      </p:cBhvr>
                                      <p:tavLst>
                                        <p:tav tm="0">
                                          <p:val>
                                            <p:fltVal val="0"/>
                                          </p:val>
                                        </p:tav>
                                        <p:tav tm="100000">
                                          <p:val>
                                            <p:strVal val="#ppt_w"/>
                                          </p:val>
                                        </p:tav>
                                      </p:tavLst>
                                    </p:anim>
                                    <p:anim calcmode="lin" valueType="num">
                                      <p:cBhvr>
                                        <p:cTn id="27" dur="400" fill="hold"/>
                                        <p:tgtEl>
                                          <p:spTgt spid="44"/>
                                        </p:tgtEl>
                                        <p:attrNameLst>
                                          <p:attrName>ppt_h</p:attrName>
                                        </p:attrNameLst>
                                      </p:cBhvr>
                                      <p:tavLst>
                                        <p:tav tm="0">
                                          <p:val>
                                            <p:fltVal val="0"/>
                                          </p:val>
                                        </p:tav>
                                        <p:tav tm="100000">
                                          <p:val>
                                            <p:strVal val="#ppt_h"/>
                                          </p:val>
                                        </p:tav>
                                      </p:tavLst>
                                    </p:anim>
                                    <p:anim calcmode="lin" valueType="num">
                                      <p:cBhvr>
                                        <p:cTn id="28" dur="400" fill="hold"/>
                                        <p:tgtEl>
                                          <p:spTgt spid="44"/>
                                        </p:tgtEl>
                                        <p:attrNameLst>
                                          <p:attrName>style.rotation</p:attrName>
                                        </p:attrNameLst>
                                      </p:cBhvr>
                                      <p:tavLst>
                                        <p:tav tm="0">
                                          <p:val>
                                            <p:fltVal val="90"/>
                                          </p:val>
                                        </p:tav>
                                        <p:tav tm="100000">
                                          <p:val>
                                            <p:fltVal val="0"/>
                                          </p:val>
                                        </p:tav>
                                      </p:tavLst>
                                    </p:anim>
                                    <p:animEffect transition="in" filter="fade">
                                      <p:cBhvr>
                                        <p:cTn id="29" dur="400"/>
                                        <p:tgtEl>
                                          <p:spTgt spid="44"/>
                                        </p:tgtEl>
                                      </p:cBhvr>
                                    </p:animEffect>
                                  </p:childTnLst>
                                </p:cTn>
                              </p:par>
                            </p:childTnLst>
                          </p:cTn>
                        </p:par>
                        <p:par>
                          <p:cTn id="30" fill="hold">
                            <p:stCondLst>
                              <p:cond delay="2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by="(-#ppt_w*2)" calcmode="lin" valueType="num">
                                      <p:cBhvr rctx="PPT">
                                        <p:cTn id="33" dur="250" autoRev="1" fill="hold">
                                          <p:stCondLst>
                                            <p:cond delay="0"/>
                                          </p:stCondLst>
                                        </p:cTn>
                                        <p:tgtEl>
                                          <p:spTgt spid="43"/>
                                        </p:tgtEl>
                                        <p:attrNameLst>
                                          <p:attrName>ppt_w</p:attrName>
                                        </p:attrNameLst>
                                      </p:cBhvr>
                                    </p:anim>
                                    <p:anim by="(#ppt_w*0.50)" calcmode="lin" valueType="num">
                                      <p:cBhvr>
                                        <p:cTn id="34" dur="250" decel="50000" autoRev="1" fill="hold">
                                          <p:stCondLst>
                                            <p:cond delay="0"/>
                                          </p:stCondLst>
                                        </p:cTn>
                                        <p:tgtEl>
                                          <p:spTgt spid="43"/>
                                        </p:tgtEl>
                                        <p:attrNameLst>
                                          <p:attrName>ppt_x</p:attrName>
                                        </p:attrNameLst>
                                      </p:cBhvr>
                                    </p:anim>
                                    <p:anim from="(-#ppt_h/2)" to="(#ppt_y)" calcmode="lin" valueType="num">
                                      <p:cBhvr>
                                        <p:cTn id="35" dur="500" fill="hold">
                                          <p:stCondLst>
                                            <p:cond delay="0"/>
                                          </p:stCondLst>
                                        </p:cTn>
                                        <p:tgtEl>
                                          <p:spTgt spid="43"/>
                                        </p:tgtEl>
                                        <p:attrNameLst>
                                          <p:attrName>ppt_y</p:attrName>
                                        </p:attrNameLst>
                                      </p:cBhvr>
                                    </p:anim>
                                    <p:animRot by="21600000">
                                      <p:cBhvr>
                                        <p:cTn id="36" dur="500" fill="hold">
                                          <p:stCondLst>
                                            <p:cond delay="0"/>
                                          </p:stCondLst>
                                        </p:cTn>
                                        <p:tgtEl>
                                          <p:spTgt spid="43"/>
                                        </p:tgtEl>
                                        <p:attrNameLst>
                                          <p:attrName>r</p:attrName>
                                        </p:attrNameLst>
                                      </p:cBhvr>
                                    </p:animRot>
                                  </p:childTnLst>
                                </p:cTn>
                              </p:par>
                            </p:childTnLst>
                          </p:cTn>
                        </p:par>
                        <p:par>
                          <p:cTn id="37" fill="hold">
                            <p:stCondLst>
                              <p:cond delay="2549"/>
                            </p:stCondLst>
                            <p:childTnLst>
                              <p:par>
                                <p:cTn id="38" presetID="2" presetClass="entr" presetSubtype="2"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400" fill="hold"/>
                                        <p:tgtEl>
                                          <p:spTgt spid="10"/>
                                        </p:tgtEl>
                                        <p:attrNameLst>
                                          <p:attrName>ppt_x</p:attrName>
                                        </p:attrNameLst>
                                      </p:cBhvr>
                                      <p:tavLst>
                                        <p:tav tm="0">
                                          <p:val>
                                            <p:strVal val="1+#ppt_w/2"/>
                                          </p:val>
                                        </p:tav>
                                        <p:tav tm="100000">
                                          <p:val>
                                            <p:strVal val="#ppt_x"/>
                                          </p:val>
                                        </p:tav>
                                      </p:tavLst>
                                    </p:anim>
                                    <p:anim calcmode="lin" valueType="num">
                                      <p:cBhvr additive="base">
                                        <p:cTn id="41" dur="4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3049"/>
                            </p:stCondLst>
                            <p:childTnLst>
                              <p:par>
                                <p:cTn id="43" presetID="22" presetClass="entr" presetSubtype="8"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3" grpId="0" animBg="1"/>
      <p:bldP spid="22" grpId="0" animBg="1"/>
      <p:bldP spid="43" grpId="0"/>
      <p:bldP spid="44" grpId="0"/>
      <p:bldP spid="9" grpId="0" animBg="1"/>
      <p:bldP spid="9" grpId="1" animBg="1"/>
    </p:bldLst>
  </p:timing>
</p:sld>
</file>

<file path=ppt/theme/theme1.xml><?xml version="1.0" encoding="utf-8"?>
<a:theme xmlns:a="http://schemas.openxmlformats.org/drawingml/2006/main" name="1_默认设计模板">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1201</Words>
  <Application>WPS 演示</Application>
  <PresentationFormat>自定义</PresentationFormat>
  <Paragraphs>186</Paragraphs>
  <Slides>15</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微软雅黑</vt:lpstr>
      <vt:lpstr>仿宋_GB2312</vt:lpstr>
      <vt:lpstr>仿宋</vt:lpstr>
      <vt:lpstr>Calibri</vt:lpstr>
      <vt:lpstr>造字工房版黑（非商用）常规体</vt:lpstr>
      <vt:lpstr>黑体</vt:lpstr>
      <vt:lpstr>方正卡通简体</vt:lpstr>
      <vt:lpstr>Arial Unicode MS</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31089</cp:lastModifiedBy>
  <cp:revision>1108</cp:revision>
  <dcterms:created xsi:type="dcterms:W3CDTF">2013-01-25T01:44:00Z</dcterms:created>
  <dcterms:modified xsi:type="dcterms:W3CDTF">2021-05-27T06:45:33Z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690BD59F02944B2B806659D1C36513D8</vt:lpwstr>
  </property>
</Properties>
</file>