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7" r:id="rId4"/>
    <p:sldId id="260" r:id="rId5"/>
    <p:sldId id="258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796" autoAdjust="0"/>
  </p:normalViewPr>
  <p:slideViewPr>
    <p:cSldViewPr snapToGrid="0">
      <p:cViewPr>
        <p:scale>
          <a:sx n="82" d="100"/>
          <a:sy n="82" d="100"/>
        </p:scale>
        <p:origin x="-1674" y="-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B227F-0CAA-432E-B10A-001E8CE90CA2}" type="datetimeFigureOut">
              <a:rPr lang="es-VE" smtClean="0"/>
              <a:t>17/7/2018</a:t>
            </a:fld>
            <a:endParaRPr lang="es-V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E8505-894D-4951-A615-51D8C0A4AB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5332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VE" sz="1200" b="0" dirty="0" err="1" smtClean="0"/>
              <a:t>php</a:t>
            </a:r>
            <a:r>
              <a:rPr lang="es-VE" sz="1200" b="0" dirty="0" smtClean="0"/>
              <a:t> </a:t>
            </a:r>
            <a:r>
              <a:rPr lang="es-VE" sz="1200" b="0" dirty="0" err="1" smtClean="0"/>
              <a:t>artisan</a:t>
            </a:r>
            <a:r>
              <a:rPr lang="es-VE" sz="1200" b="0" dirty="0" smtClean="0"/>
              <a:t> </a:t>
            </a:r>
            <a:r>
              <a:rPr lang="es-VE" sz="1200" b="0" dirty="0" err="1" smtClean="0"/>
              <a:t>make:auth</a:t>
            </a:r>
            <a:endParaRPr lang="es-VE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E8505-894D-4951-A615-51D8C0A4ABD0}" type="slidenum">
              <a:rPr lang="es-VE" smtClean="0"/>
              <a:t>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2134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sz="1200" b="0" dirty="0" err="1" smtClean="0"/>
              <a:t>php</a:t>
            </a:r>
            <a:r>
              <a:rPr lang="es-VE" sz="1200" b="0" dirty="0" smtClean="0"/>
              <a:t> </a:t>
            </a:r>
            <a:r>
              <a:rPr lang="es-VE" sz="1200" b="0" dirty="0" err="1" smtClean="0"/>
              <a:t>artisan</a:t>
            </a:r>
            <a:r>
              <a:rPr lang="es-VE" sz="1200" b="0" dirty="0" smtClean="0"/>
              <a:t> </a:t>
            </a:r>
            <a:r>
              <a:rPr lang="es-VE" sz="1200" b="0" dirty="0" err="1" smtClean="0"/>
              <a:t>migrate:install</a:t>
            </a:r>
            <a:r>
              <a:rPr lang="es-VE" sz="1200" b="0" dirty="0" smtClean="0"/>
              <a:t/>
            </a:r>
            <a:br>
              <a:rPr lang="es-VE" sz="1200" b="0" dirty="0" smtClean="0"/>
            </a:br>
            <a:r>
              <a:rPr lang="es-VE" sz="1200" b="0" dirty="0" smtClean="0"/>
              <a:t/>
            </a:r>
            <a:br>
              <a:rPr lang="es-VE" sz="1200" b="0" dirty="0" smtClean="0"/>
            </a:br>
            <a:r>
              <a:rPr lang="es-VE" sz="1200" b="0" dirty="0" err="1" smtClean="0"/>
              <a:t>php</a:t>
            </a:r>
            <a:r>
              <a:rPr lang="es-VE" sz="1200" b="0" dirty="0" smtClean="0"/>
              <a:t> </a:t>
            </a:r>
            <a:r>
              <a:rPr lang="es-VE" sz="1200" b="0" dirty="0" err="1" smtClean="0"/>
              <a:t>artisan</a:t>
            </a:r>
            <a:r>
              <a:rPr lang="es-VE" sz="1200" b="0" dirty="0" smtClean="0"/>
              <a:t> </a:t>
            </a:r>
            <a:r>
              <a:rPr lang="es-VE" sz="1200" b="0" dirty="0" err="1" smtClean="0"/>
              <a:t>migrate:refresh</a:t>
            </a:r>
            <a:endParaRPr lang="es-V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E8505-894D-4951-A615-51D8C0A4ABD0}" type="slidenum">
              <a:rPr lang="es-VE" smtClean="0"/>
              <a:t>11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0633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sz="1200" dirty="0" smtClean="0"/>
              <a:t>use </a:t>
            </a:r>
            <a:r>
              <a:rPr lang="es-VE" sz="1200" dirty="0" err="1" smtClean="0"/>
              <a:t>Illuminate</a:t>
            </a:r>
            <a:r>
              <a:rPr lang="es-VE" sz="1200" dirty="0" smtClean="0"/>
              <a:t>\</a:t>
            </a:r>
            <a:r>
              <a:rPr lang="es-VE" sz="1200" dirty="0" err="1" smtClean="0"/>
              <a:t>Support</a:t>
            </a:r>
            <a:r>
              <a:rPr lang="es-VE" sz="1200" dirty="0" smtClean="0"/>
              <a:t>\</a:t>
            </a:r>
            <a:r>
              <a:rPr lang="es-VE" sz="1200" dirty="0" err="1" smtClean="0"/>
              <a:t>ServiceProvider</a:t>
            </a:r>
            <a:r>
              <a:rPr lang="es-VE" sz="1200" dirty="0" smtClean="0"/>
              <a:t>;</a:t>
            </a:r>
            <a:br>
              <a:rPr lang="es-VE" sz="1200" dirty="0" smtClean="0"/>
            </a:br>
            <a:r>
              <a:rPr lang="es-VE" sz="1200" dirty="0" smtClean="0"/>
              <a:t>// Importar la clase relacionada con los esquemas de la base de </a:t>
            </a:r>
            <a:endParaRPr lang="es-VE" sz="1200" b="0" dirty="0" smtClean="0"/>
          </a:p>
          <a:p>
            <a:r>
              <a:rPr lang="es-VE" sz="1200" b="1" dirty="0" smtClean="0"/>
              <a:t>use </a:t>
            </a:r>
            <a:r>
              <a:rPr lang="es-VE" sz="1200" b="1" dirty="0" err="1" smtClean="0"/>
              <a:t>Illuminate</a:t>
            </a:r>
            <a:r>
              <a:rPr lang="es-VE" sz="1200" b="1" dirty="0" smtClean="0"/>
              <a:t>\</a:t>
            </a:r>
            <a:r>
              <a:rPr lang="es-VE" sz="1200" b="1" dirty="0" err="1" smtClean="0"/>
              <a:t>Support</a:t>
            </a:r>
            <a:r>
              <a:rPr lang="es-VE" sz="1200" b="1" dirty="0" smtClean="0"/>
              <a:t>\</a:t>
            </a:r>
            <a:r>
              <a:rPr lang="es-VE" sz="1200" b="1" dirty="0" err="1" smtClean="0"/>
              <a:t>Facades</a:t>
            </a:r>
            <a:r>
              <a:rPr lang="es-VE" sz="1200" b="1" dirty="0" smtClean="0"/>
              <a:t>\</a:t>
            </a:r>
            <a:r>
              <a:rPr lang="es-VE" sz="1200" b="1" dirty="0" err="1" smtClean="0"/>
              <a:t>Schema</a:t>
            </a:r>
            <a:r>
              <a:rPr lang="es-VE" sz="1200" b="1" dirty="0" smtClean="0"/>
              <a:t>;</a:t>
            </a:r>
          </a:p>
          <a:p>
            <a:r>
              <a:rPr lang="es-VE" sz="1200" b="1" dirty="0" smtClean="0"/>
              <a:t> </a:t>
            </a:r>
          </a:p>
          <a:p>
            <a:r>
              <a:rPr lang="es-V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agregar al método de arranque una longitud de cadena predeterminada</a:t>
            </a:r>
            <a:endParaRPr lang="es-VE" sz="1200" b="1" dirty="0" smtClean="0"/>
          </a:p>
          <a:p>
            <a:r>
              <a:rPr lang="es-VE" sz="1200" b="1" dirty="0" err="1" smtClean="0"/>
              <a:t>Schema</a:t>
            </a:r>
            <a:r>
              <a:rPr lang="es-VE" sz="1200" b="1" dirty="0" smtClean="0"/>
              <a:t>::</a:t>
            </a:r>
            <a:r>
              <a:rPr lang="es-VE" sz="1200" b="1" dirty="0" err="1" smtClean="0"/>
              <a:t>defaultStringLength</a:t>
            </a:r>
            <a:r>
              <a:rPr lang="es-VE" sz="1200" b="1" dirty="0" smtClean="0"/>
              <a:t>(191);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E8505-894D-4951-A615-51D8C0A4ABD0}" type="slidenum">
              <a:rPr lang="es-VE" smtClean="0"/>
              <a:t>13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03756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borrar todas las tablas de la base de datos y luego volverlas a crear</a:t>
            </a:r>
            <a:endParaRPr lang="es-VE" sz="1200" b="0" dirty="0" smtClean="0"/>
          </a:p>
          <a:p>
            <a:r>
              <a:rPr lang="es-VE" sz="1200" b="0" dirty="0" err="1" smtClean="0"/>
              <a:t>php</a:t>
            </a:r>
            <a:r>
              <a:rPr lang="es-VE" sz="1200" b="0" dirty="0" smtClean="0"/>
              <a:t> </a:t>
            </a:r>
            <a:r>
              <a:rPr lang="es-VE" sz="1200" b="0" dirty="0" err="1" smtClean="0"/>
              <a:t>artisan</a:t>
            </a:r>
            <a:r>
              <a:rPr lang="es-VE" sz="1200" b="0" dirty="0" smtClean="0"/>
              <a:t> </a:t>
            </a:r>
            <a:r>
              <a:rPr lang="es-VE" sz="1200" b="0" dirty="0" err="1" smtClean="0"/>
              <a:t>migrate:refresh</a:t>
            </a:r>
            <a:endParaRPr lang="es-V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E8505-894D-4951-A615-51D8C0A4ABD0}" type="slidenum">
              <a:rPr lang="es-VE" smtClean="0"/>
              <a:t>14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3985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A22-35F2-4F9C-8343-56CA5F3A1862}" type="datetimeFigureOut">
              <a:rPr lang="es-VE" smtClean="0"/>
              <a:t>17/7/2018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19F6-2146-4EDF-8D89-FBDFE924F4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9533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A22-35F2-4F9C-8343-56CA5F3A1862}" type="datetimeFigureOut">
              <a:rPr lang="es-VE" smtClean="0"/>
              <a:t>17/7/2018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19F6-2146-4EDF-8D89-FBDFE924F4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2726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A22-35F2-4F9C-8343-56CA5F3A1862}" type="datetimeFigureOut">
              <a:rPr lang="es-VE" smtClean="0"/>
              <a:t>17/7/2018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19F6-2146-4EDF-8D89-FBDFE924F4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836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A22-35F2-4F9C-8343-56CA5F3A1862}" type="datetimeFigureOut">
              <a:rPr lang="es-VE" smtClean="0"/>
              <a:t>17/7/2018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19F6-2146-4EDF-8D89-FBDFE924F4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2406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A22-35F2-4F9C-8343-56CA5F3A1862}" type="datetimeFigureOut">
              <a:rPr lang="es-VE" smtClean="0"/>
              <a:t>17/7/2018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19F6-2146-4EDF-8D89-FBDFE924F4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021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A22-35F2-4F9C-8343-56CA5F3A1862}" type="datetimeFigureOut">
              <a:rPr lang="es-VE" smtClean="0"/>
              <a:t>17/7/2018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19F6-2146-4EDF-8D89-FBDFE924F4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7361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A22-35F2-4F9C-8343-56CA5F3A1862}" type="datetimeFigureOut">
              <a:rPr lang="es-VE" smtClean="0"/>
              <a:t>17/7/2018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19F6-2146-4EDF-8D89-FBDFE924F4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5208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A22-35F2-4F9C-8343-56CA5F3A1862}" type="datetimeFigureOut">
              <a:rPr lang="es-VE" smtClean="0"/>
              <a:t>17/7/2018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19F6-2146-4EDF-8D89-FBDFE924F4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7952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A22-35F2-4F9C-8343-56CA5F3A1862}" type="datetimeFigureOut">
              <a:rPr lang="es-VE" smtClean="0"/>
              <a:t>17/7/2018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19F6-2146-4EDF-8D89-FBDFE924F4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8989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A22-35F2-4F9C-8343-56CA5F3A1862}" type="datetimeFigureOut">
              <a:rPr lang="es-VE" smtClean="0"/>
              <a:t>17/7/2018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19F6-2146-4EDF-8D89-FBDFE924F4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248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A22-35F2-4F9C-8343-56CA5F3A1862}" type="datetimeFigureOut">
              <a:rPr lang="es-VE" smtClean="0"/>
              <a:t>17/7/2018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19F6-2146-4EDF-8D89-FBDFE924F4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732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6A22-35F2-4F9C-8343-56CA5F3A1862}" type="datetimeFigureOut">
              <a:rPr lang="es-VE" smtClean="0"/>
              <a:t>17/7/2018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19F6-2146-4EDF-8D89-FBDFE924F4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0410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VE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Sistema de </a:t>
            </a:r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Login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02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1" y="365125"/>
            <a:ext cx="11868443" cy="5810592"/>
          </a:xfrm>
        </p:spPr>
        <p:txBody>
          <a:bodyPr>
            <a:normAutofit/>
          </a:bodyPr>
          <a:lstStyle/>
          <a:p>
            <a:r>
              <a:rPr lang="es-VE" dirty="0" smtClean="0"/>
              <a:t>VAMOS A LA CARPETA DE </a:t>
            </a:r>
            <a:r>
              <a:rPr lang="es-VE" dirty="0" err="1" smtClean="0"/>
              <a:t>database</a:t>
            </a:r>
            <a:r>
              <a:rPr lang="es-VE" dirty="0" smtClean="0"/>
              <a:t>/</a:t>
            </a:r>
            <a:r>
              <a:rPr lang="es-VE" dirty="0" err="1" smtClean="0"/>
              <a:t>migrations</a:t>
            </a: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Vemos dos archivos uno para los usuarios </a:t>
            </a:r>
            <a:br>
              <a:rPr lang="es-VE" dirty="0" smtClean="0"/>
            </a:b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	</a:t>
            </a:r>
            <a:r>
              <a:rPr lang="es-VE" sz="5400" b="1" dirty="0" err="1" smtClean="0"/>
              <a:t>create_users_table.php</a:t>
            </a:r>
            <a:r>
              <a:rPr lang="es-VE" sz="5400" b="1" dirty="0" smtClean="0"/>
              <a:t/>
            </a:r>
            <a:br>
              <a:rPr lang="es-VE" sz="5400" b="1" dirty="0" smtClean="0"/>
            </a:br>
            <a:r>
              <a:rPr lang="es-VE" sz="5400" b="1" dirty="0" smtClean="0"/>
              <a:t>	</a:t>
            </a:r>
            <a:r>
              <a:rPr lang="es-VE" sz="5400" b="1" dirty="0" err="1" smtClean="0"/>
              <a:t>create_passwrord_resets_table.php</a:t>
            </a: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	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7097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2" y="140042"/>
            <a:ext cx="11599333" cy="2112091"/>
          </a:xfrm>
        </p:spPr>
        <p:txBody>
          <a:bodyPr>
            <a:normAutofit/>
          </a:bodyPr>
          <a:lstStyle/>
          <a:p>
            <a:pPr algn="just"/>
            <a:r>
              <a:rPr lang="es-VE" sz="3600" dirty="0" smtClean="0"/>
              <a:t>Vamos al terminal y con el comando </a:t>
            </a:r>
            <a:r>
              <a:rPr lang="es-VE" sz="3600" b="1" dirty="0" smtClean="0"/>
              <a:t>PWD</a:t>
            </a:r>
            <a:r>
              <a:rPr lang="es-VE" sz="3600" dirty="0" smtClean="0"/>
              <a:t> verificamos que estamos dentro de nuestro proyecto y tecleamos </a:t>
            </a:r>
            <a:r>
              <a:rPr lang="es-VE" sz="3600" b="1" dirty="0" err="1" smtClean="0"/>
              <a:t>php</a:t>
            </a:r>
            <a:r>
              <a:rPr lang="es-VE" sz="3600" b="1" dirty="0" smtClean="0"/>
              <a:t> </a:t>
            </a:r>
            <a:r>
              <a:rPr lang="es-VE" sz="3600" b="1" dirty="0" err="1" smtClean="0"/>
              <a:t>artisan</a:t>
            </a:r>
            <a:r>
              <a:rPr lang="es-VE" sz="3600" b="1" dirty="0" smtClean="0"/>
              <a:t> </a:t>
            </a:r>
            <a:r>
              <a:rPr lang="es-VE" sz="3600" dirty="0" smtClean="0"/>
              <a:t>para ver los comandos que vamos a utilizar, en nuestro caso usaremos el comando de </a:t>
            </a:r>
            <a:r>
              <a:rPr lang="es-VE" sz="3600" b="1" dirty="0" err="1" smtClean="0"/>
              <a:t>migrate</a:t>
            </a:r>
            <a:r>
              <a:rPr lang="es-VE" sz="3600" b="1" dirty="0" smtClean="0"/>
              <a:t>.</a:t>
            </a:r>
            <a:endParaRPr lang="es-VE" sz="3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54002" y="3442042"/>
            <a:ext cx="11599333" cy="211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3600" b="1" dirty="0" err="1"/>
              <a:t>php</a:t>
            </a:r>
            <a:r>
              <a:rPr lang="es-VE" sz="3600" b="1" dirty="0"/>
              <a:t> </a:t>
            </a:r>
            <a:r>
              <a:rPr lang="es-VE" sz="3600" b="1" dirty="0" err="1"/>
              <a:t>artisan</a:t>
            </a:r>
            <a:r>
              <a:rPr lang="es-VE" sz="3600" b="1" dirty="0"/>
              <a:t> </a:t>
            </a:r>
            <a:r>
              <a:rPr lang="es-VE" sz="3600" b="1" dirty="0" err="1"/>
              <a:t>migrate:install</a:t>
            </a:r>
            <a:r>
              <a:rPr lang="es-VE" sz="3600" dirty="0"/>
              <a:t/>
            </a:r>
            <a:br>
              <a:rPr lang="es-VE" sz="3600" dirty="0"/>
            </a:br>
            <a:r>
              <a:rPr lang="es-VE" sz="3600" dirty="0"/>
              <a:t>	crea la migraciones</a:t>
            </a:r>
            <a:br>
              <a:rPr lang="es-VE" sz="3600" dirty="0"/>
            </a:br>
            <a:r>
              <a:rPr lang="es-VE" sz="3600" b="1" dirty="0"/>
              <a:t/>
            </a:r>
            <a:br>
              <a:rPr lang="es-VE" sz="3600" b="1" dirty="0"/>
            </a:br>
            <a:r>
              <a:rPr lang="es-VE" sz="3600" b="1" dirty="0" err="1"/>
              <a:t>php</a:t>
            </a:r>
            <a:r>
              <a:rPr lang="es-VE" sz="3600" b="1" dirty="0"/>
              <a:t> </a:t>
            </a:r>
            <a:r>
              <a:rPr lang="es-VE" sz="3600" b="1" dirty="0" err="1"/>
              <a:t>artisan</a:t>
            </a:r>
            <a:r>
              <a:rPr lang="es-VE" sz="3600" b="1" dirty="0"/>
              <a:t> </a:t>
            </a:r>
            <a:r>
              <a:rPr lang="es-VE" sz="3600" b="1" dirty="0" err="1"/>
              <a:t>migrate:refresh</a:t>
            </a:r>
            <a:r>
              <a:rPr lang="es-VE" sz="3600" dirty="0"/>
              <a:t/>
            </a:r>
            <a:br>
              <a:rPr lang="es-VE" sz="3600" dirty="0"/>
            </a:br>
            <a:r>
              <a:rPr lang="es-VE" sz="3600" dirty="0"/>
              <a:t>	borra las tablas que estén creadas, actualiza en caso de que haya un cambio y crea nuevas tablas</a:t>
            </a:r>
          </a:p>
        </p:txBody>
      </p:sp>
    </p:spTree>
    <p:extLst>
      <p:ext uri="{BB962C8B-B14F-4D97-AF65-F5344CB8AC3E}">
        <p14:creationId xmlns:p14="http://schemas.microsoft.com/office/powerpoint/2010/main" val="19721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1043" t="41394" r="7220" b="40551"/>
          <a:stretch/>
        </p:blipFill>
        <p:spPr>
          <a:xfrm>
            <a:off x="-1" y="0"/>
            <a:ext cx="12269657" cy="20174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05808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dirty="0" smtClean="0"/>
              <a:t>No podemos ejecutar el siguiente comando</a:t>
            </a:r>
          </a:p>
          <a:p>
            <a:r>
              <a:rPr lang="es-VE" sz="3600" dirty="0" err="1" smtClean="0"/>
              <a:t>php</a:t>
            </a:r>
            <a:r>
              <a:rPr lang="es-VE" sz="3600" dirty="0" smtClean="0"/>
              <a:t> </a:t>
            </a:r>
            <a:r>
              <a:rPr lang="es-VE" sz="3600" dirty="0" err="1" smtClean="0"/>
              <a:t>artisan</a:t>
            </a:r>
            <a:r>
              <a:rPr lang="es-VE" sz="3600" dirty="0" smtClean="0"/>
              <a:t> </a:t>
            </a:r>
            <a:r>
              <a:rPr lang="es-VE" sz="3600" dirty="0" err="1" smtClean="0"/>
              <a:t>migrate:refresh</a:t>
            </a:r>
            <a:endParaRPr lang="es-VE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3715657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 err="1" smtClean="0"/>
              <a:t>Poque</a:t>
            </a:r>
            <a:r>
              <a:rPr lang="es-VE" sz="3200" dirty="0" smtClean="0"/>
              <a:t> </a:t>
            </a:r>
            <a:r>
              <a:rPr lang="es-VE" sz="3200" dirty="0" err="1" smtClean="0"/>
              <a:t>surgiria</a:t>
            </a:r>
            <a:r>
              <a:rPr lang="es-VE" sz="3200" dirty="0" smtClean="0"/>
              <a:t> un error que hace referencia a la longitud de los campos </a:t>
            </a:r>
            <a:r>
              <a:rPr lang="es-VE" sz="3200" dirty="0" err="1" smtClean="0"/>
              <a:t>string</a:t>
            </a:r>
            <a:r>
              <a:rPr lang="es-VE" sz="3200" dirty="0" smtClean="0"/>
              <a:t>, </a:t>
            </a:r>
            <a:r>
              <a:rPr lang="es-VE" sz="3200" dirty="0" smtClean="0"/>
              <a:t>el campo </a:t>
            </a:r>
            <a:r>
              <a:rPr lang="es-VE" sz="3200" dirty="0" err="1" smtClean="0"/>
              <a:t>name</a:t>
            </a:r>
            <a:r>
              <a:rPr lang="es-VE" sz="3200" dirty="0" smtClean="0"/>
              <a:t> es un </a:t>
            </a:r>
            <a:r>
              <a:rPr lang="es-VE" sz="3200" dirty="0" err="1" smtClean="0"/>
              <a:t>string</a:t>
            </a:r>
            <a:r>
              <a:rPr lang="es-VE" sz="3200" smtClean="0"/>
              <a:t>, </a:t>
            </a:r>
            <a:r>
              <a:rPr lang="es-VE" sz="3200" dirty="0" smtClean="0"/>
              <a:t>en las versiones anteriores este  campo obtenía como longitud máxima 255 caracteres, para corregir el error debemos ir a la carpeta</a:t>
            </a:r>
          </a:p>
          <a:p>
            <a:endParaRPr lang="es-VE" sz="3200" dirty="0" smtClean="0"/>
          </a:p>
          <a:p>
            <a:r>
              <a:rPr lang="es-VE" sz="3200" dirty="0" smtClean="0"/>
              <a:t>app/</a:t>
            </a:r>
            <a:r>
              <a:rPr lang="es-VE" sz="3200" dirty="0" err="1" smtClean="0"/>
              <a:t>Providers</a:t>
            </a:r>
            <a:r>
              <a:rPr lang="es-VE" sz="3200" dirty="0" smtClean="0"/>
              <a:t>/</a:t>
            </a:r>
            <a:r>
              <a:rPr lang="es-VE" sz="3200" dirty="0" err="1" smtClean="0"/>
              <a:t>AppServiceProvider.php</a:t>
            </a:r>
            <a:endParaRPr lang="es-VE" sz="3200" dirty="0" smtClean="0"/>
          </a:p>
        </p:txBody>
      </p:sp>
    </p:spTree>
    <p:extLst>
      <p:ext uri="{BB962C8B-B14F-4D97-AF65-F5344CB8AC3E}">
        <p14:creationId xmlns:p14="http://schemas.microsoft.com/office/powerpoint/2010/main" val="7182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7999"/>
          </a:xfrm>
        </p:spPr>
        <p:txBody>
          <a:bodyPr>
            <a:normAutofit fontScale="90000"/>
          </a:bodyPr>
          <a:lstStyle/>
          <a:p>
            <a:r>
              <a:rPr lang="es-VE" sz="1600" dirty="0" smtClean="0"/>
              <a:t>&lt;?</a:t>
            </a:r>
            <a:r>
              <a:rPr lang="es-VE" sz="1600" dirty="0" err="1" smtClean="0"/>
              <a:t>php</a:t>
            </a:r>
            <a:r>
              <a:rPr lang="es-VE" sz="1600" dirty="0" smtClean="0"/>
              <a:t/>
            </a:r>
            <a:br>
              <a:rPr lang="es-VE" sz="1600" dirty="0" smtClean="0"/>
            </a:br>
            <a:r>
              <a:rPr lang="es-VE" sz="1600" dirty="0" smtClean="0"/>
              <a:t/>
            </a:r>
            <a:br>
              <a:rPr lang="es-VE" sz="1600" dirty="0" smtClean="0"/>
            </a:br>
            <a:r>
              <a:rPr lang="es-VE" sz="1600" dirty="0" err="1" smtClean="0"/>
              <a:t>namespace</a:t>
            </a:r>
            <a:r>
              <a:rPr lang="es-VE" sz="1600" dirty="0" smtClean="0"/>
              <a:t> App\</a:t>
            </a:r>
            <a:r>
              <a:rPr lang="es-VE" sz="1600" dirty="0" err="1" smtClean="0"/>
              <a:t>Providers</a:t>
            </a:r>
            <a:r>
              <a:rPr lang="es-VE" sz="1600" dirty="0" smtClean="0"/>
              <a:t>;</a:t>
            </a:r>
            <a:br>
              <a:rPr lang="es-VE" sz="1600" dirty="0" smtClean="0"/>
            </a:br>
            <a:r>
              <a:rPr lang="es-VE" sz="1600" dirty="0" smtClean="0"/>
              <a:t/>
            </a:r>
            <a:br>
              <a:rPr lang="es-VE" sz="1600" dirty="0" smtClean="0"/>
            </a:br>
            <a:r>
              <a:rPr lang="es-VE" sz="1600" dirty="0" smtClean="0"/>
              <a:t>use </a:t>
            </a:r>
            <a:r>
              <a:rPr lang="es-VE" sz="1600" dirty="0" err="1" smtClean="0"/>
              <a:t>Illuminate</a:t>
            </a:r>
            <a:r>
              <a:rPr lang="es-VE" sz="1600" dirty="0" smtClean="0"/>
              <a:t>\</a:t>
            </a:r>
            <a:r>
              <a:rPr lang="es-VE" sz="1600" dirty="0" err="1" smtClean="0"/>
              <a:t>Support</a:t>
            </a:r>
            <a:r>
              <a:rPr lang="es-VE" sz="1600" dirty="0" smtClean="0"/>
              <a:t>\</a:t>
            </a:r>
            <a:r>
              <a:rPr lang="es-VE" sz="1600" dirty="0" err="1" smtClean="0"/>
              <a:t>Facades</a:t>
            </a:r>
            <a:r>
              <a:rPr lang="es-VE" sz="1600" dirty="0" smtClean="0"/>
              <a:t>\</a:t>
            </a:r>
            <a:r>
              <a:rPr lang="es-VE" sz="1600" dirty="0" err="1" smtClean="0"/>
              <a:t>Schema</a:t>
            </a:r>
            <a:r>
              <a:rPr lang="es-VE" sz="1600" dirty="0" smtClean="0"/>
              <a:t>;</a:t>
            </a:r>
            <a:br>
              <a:rPr lang="es-VE" sz="1600" dirty="0" smtClean="0"/>
            </a:br>
            <a:r>
              <a:rPr lang="es-VE" sz="1600" dirty="0" smtClean="0"/>
              <a:t>// Importar la clase relacionada con los esquemas de la base de </a:t>
            </a:r>
            <a:br>
              <a:rPr lang="es-VE" sz="1600" dirty="0" smtClean="0"/>
            </a:br>
            <a:r>
              <a:rPr lang="es-VE" sz="1600" dirty="0" smtClean="0"/>
              <a:t>datos que tiene la siguiente ruta </a:t>
            </a:r>
            <a:br>
              <a:rPr lang="es-VE" sz="1600" dirty="0" smtClean="0"/>
            </a:br>
            <a:r>
              <a:rPr lang="es-VE" sz="1600" dirty="0" smtClean="0"/>
              <a:t/>
            </a:r>
            <a:br>
              <a:rPr lang="es-VE" sz="1600" dirty="0" smtClean="0"/>
            </a:br>
            <a:r>
              <a:rPr lang="es-VE" sz="1600" dirty="0" smtClean="0"/>
              <a:t>use </a:t>
            </a:r>
            <a:r>
              <a:rPr lang="es-VE" sz="1600" dirty="0" err="1" smtClean="0"/>
              <a:t>Illuminate</a:t>
            </a:r>
            <a:r>
              <a:rPr lang="es-VE" sz="1600" dirty="0" smtClean="0"/>
              <a:t>\</a:t>
            </a:r>
            <a:r>
              <a:rPr lang="es-VE" sz="1600" dirty="0" err="1" smtClean="0"/>
              <a:t>Support</a:t>
            </a:r>
            <a:r>
              <a:rPr lang="es-VE" sz="1600" dirty="0" smtClean="0"/>
              <a:t>\</a:t>
            </a:r>
            <a:r>
              <a:rPr lang="es-VE" sz="1600" dirty="0" err="1" smtClean="0"/>
              <a:t>ServiceProvider</a:t>
            </a:r>
            <a:r>
              <a:rPr lang="es-VE" sz="1600" dirty="0" smtClean="0"/>
              <a:t>;</a:t>
            </a:r>
            <a:br>
              <a:rPr lang="es-VE" sz="1600" dirty="0" smtClean="0"/>
            </a:br>
            <a:r>
              <a:rPr lang="es-VE" sz="2200" b="1" dirty="0" smtClean="0"/>
              <a:t>use </a:t>
            </a:r>
            <a:r>
              <a:rPr lang="es-VE" sz="2200" b="1" dirty="0" err="1" smtClean="0"/>
              <a:t>Illuminate</a:t>
            </a:r>
            <a:r>
              <a:rPr lang="es-VE" sz="2200" b="1" dirty="0" smtClean="0"/>
              <a:t>\</a:t>
            </a:r>
            <a:r>
              <a:rPr lang="es-VE" sz="2200" b="1" dirty="0" err="1" smtClean="0"/>
              <a:t>Support</a:t>
            </a:r>
            <a:r>
              <a:rPr lang="es-VE" sz="2200" b="1" dirty="0" smtClean="0"/>
              <a:t>\</a:t>
            </a:r>
            <a:r>
              <a:rPr lang="es-VE" sz="2200" b="1" dirty="0" err="1" smtClean="0"/>
              <a:t>Facades</a:t>
            </a:r>
            <a:r>
              <a:rPr lang="es-VE" sz="2200" b="1" dirty="0" smtClean="0"/>
              <a:t>\</a:t>
            </a:r>
            <a:r>
              <a:rPr lang="es-VE" sz="2200" b="1" dirty="0" err="1" smtClean="0"/>
              <a:t>Schema</a:t>
            </a:r>
            <a:r>
              <a:rPr lang="es-VE" sz="2200" b="1" dirty="0" smtClean="0"/>
              <a:t>;</a:t>
            </a:r>
            <a:r>
              <a:rPr lang="es-VE" sz="1600" dirty="0" smtClean="0"/>
              <a:t/>
            </a:r>
            <a:br>
              <a:rPr lang="es-VE" sz="1600" dirty="0" smtClean="0"/>
            </a:br>
            <a:r>
              <a:rPr lang="es-VE" sz="1600" dirty="0" smtClean="0"/>
              <a:t/>
            </a:r>
            <a:br>
              <a:rPr lang="es-VE" sz="1600" dirty="0" smtClean="0"/>
            </a:br>
            <a:r>
              <a:rPr lang="es-VE" sz="1600" dirty="0" err="1" smtClean="0"/>
              <a:t>class</a:t>
            </a:r>
            <a:r>
              <a:rPr lang="es-VE" sz="1600" dirty="0" smtClean="0"/>
              <a:t> </a:t>
            </a:r>
            <a:r>
              <a:rPr lang="es-VE" sz="1600" dirty="0" err="1" smtClean="0"/>
              <a:t>AppServiceProvider</a:t>
            </a:r>
            <a:r>
              <a:rPr lang="es-VE" sz="1600" dirty="0" smtClean="0"/>
              <a:t> </a:t>
            </a:r>
            <a:r>
              <a:rPr lang="es-VE" sz="1600" dirty="0" err="1" smtClean="0"/>
              <a:t>extends</a:t>
            </a:r>
            <a:r>
              <a:rPr lang="es-VE" sz="1600" dirty="0" smtClean="0"/>
              <a:t> </a:t>
            </a:r>
            <a:r>
              <a:rPr lang="es-VE" sz="1600" dirty="0" err="1" smtClean="0"/>
              <a:t>ServiceProvider</a:t>
            </a:r>
            <a:r>
              <a:rPr lang="es-VE" sz="1600" dirty="0" smtClean="0"/>
              <a:t/>
            </a:r>
            <a:br>
              <a:rPr lang="es-VE" sz="1600" dirty="0" smtClean="0"/>
            </a:br>
            <a:r>
              <a:rPr lang="es-VE" sz="1600" dirty="0" smtClean="0"/>
              <a:t>{</a:t>
            </a:r>
            <a:br>
              <a:rPr lang="es-VE" sz="1600" dirty="0" smtClean="0"/>
            </a:br>
            <a:r>
              <a:rPr lang="es-VE" sz="1600" dirty="0" smtClean="0"/>
              <a:t>    /**</a:t>
            </a:r>
            <a:br>
              <a:rPr lang="es-VE" sz="1600" dirty="0" smtClean="0"/>
            </a:br>
            <a:r>
              <a:rPr lang="es-VE" sz="1600" dirty="0" smtClean="0"/>
              <a:t>     * </a:t>
            </a:r>
            <a:r>
              <a:rPr lang="es-VE" sz="1600" dirty="0" err="1" smtClean="0"/>
              <a:t>Bootstrap</a:t>
            </a:r>
            <a:r>
              <a:rPr lang="es-VE" sz="1600" dirty="0" smtClean="0"/>
              <a:t> </a:t>
            </a:r>
            <a:r>
              <a:rPr lang="es-VE" sz="1600" dirty="0" err="1" smtClean="0"/>
              <a:t>any</a:t>
            </a:r>
            <a:r>
              <a:rPr lang="es-VE" sz="1600" dirty="0" smtClean="0"/>
              <a:t> </a:t>
            </a:r>
            <a:r>
              <a:rPr lang="es-VE" sz="1600" dirty="0" err="1" smtClean="0"/>
              <a:t>application</a:t>
            </a:r>
            <a:r>
              <a:rPr lang="es-VE" sz="1600" dirty="0" smtClean="0"/>
              <a:t> </a:t>
            </a:r>
            <a:r>
              <a:rPr lang="es-VE" sz="1600" dirty="0" err="1" smtClean="0"/>
              <a:t>services</a:t>
            </a:r>
            <a:r>
              <a:rPr lang="es-VE" sz="1600" dirty="0" smtClean="0"/>
              <a:t>.</a:t>
            </a:r>
            <a:br>
              <a:rPr lang="es-VE" sz="1600" dirty="0" smtClean="0"/>
            </a:br>
            <a:r>
              <a:rPr lang="es-VE" sz="1600" dirty="0" smtClean="0"/>
              <a:t>     *</a:t>
            </a:r>
            <a:br>
              <a:rPr lang="es-VE" sz="1600" dirty="0" smtClean="0"/>
            </a:br>
            <a:r>
              <a:rPr lang="es-VE" sz="1600" dirty="0" smtClean="0"/>
              <a:t>     * @</a:t>
            </a:r>
            <a:r>
              <a:rPr lang="es-VE" sz="1600" dirty="0" err="1" smtClean="0"/>
              <a:t>return</a:t>
            </a:r>
            <a:r>
              <a:rPr lang="es-VE" sz="1600" dirty="0" smtClean="0"/>
              <a:t> </a:t>
            </a:r>
            <a:r>
              <a:rPr lang="es-VE" sz="1600" dirty="0" err="1" smtClean="0"/>
              <a:t>void</a:t>
            </a:r>
            <a:r>
              <a:rPr lang="es-VE" sz="1600" dirty="0" smtClean="0"/>
              <a:t/>
            </a:r>
            <a:br>
              <a:rPr lang="es-VE" sz="1600" dirty="0" smtClean="0"/>
            </a:br>
            <a:r>
              <a:rPr lang="es-VE" sz="1600" dirty="0" smtClean="0"/>
              <a:t>     */</a:t>
            </a:r>
            <a:br>
              <a:rPr lang="es-VE" sz="1600" dirty="0" smtClean="0"/>
            </a:br>
            <a:r>
              <a:rPr lang="es-VE" sz="1600" dirty="0" smtClean="0"/>
              <a:t>     // Dentro del </a:t>
            </a:r>
            <a:r>
              <a:rPr lang="es-VE" sz="1600" dirty="0" err="1" smtClean="0"/>
              <a:t>metodo</a:t>
            </a:r>
            <a:r>
              <a:rPr lang="es-VE" sz="1600" dirty="0" smtClean="0"/>
              <a:t> </a:t>
            </a:r>
            <a:r>
              <a:rPr lang="es-VE" sz="1600" dirty="0" err="1" smtClean="0"/>
              <a:t>boot</a:t>
            </a:r>
            <a:r>
              <a:rPr lang="es-VE" sz="1600" dirty="0" smtClean="0"/>
              <a:t> escribimos lo siguiente</a:t>
            </a:r>
            <a:br>
              <a:rPr lang="es-VE" sz="1600" dirty="0" smtClean="0"/>
            </a:br>
            <a:r>
              <a:rPr lang="es-VE" sz="1600" dirty="0" smtClean="0"/>
              <a:t>    </a:t>
            </a:r>
            <a:r>
              <a:rPr lang="es-VE" sz="1600" dirty="0" err="1" smtClean="0"/>
              <a:t>public</a:t>
            </a:r>
            <a:r>
              <a:rPr lang="es-VE" sz="1600" dirty="0" smtClean="0"/>
              <a:t> </a:t>
            </a:r>
            <a:r>
              <a:rPr lang="es-VE" sz="1600" dirty="0" err="1" smtClean="0"/>
              <a:t>function</a:t>
            </a:r>
            <a:r>
              <a:rPr lang="es-VE" sz="1600" dirty="0" smtClean="0"/>
              <a:t> </a:t>
            </a:r>
            <a:r>
              <a:rPr lang="es-VE" sz="1600" dirty="0" err="1" smtClean="0"/>
              <a:t>boot</a:t>
            </a:r>
            <a:r>
              <a:rPr lang="es-VE" sz="1600" dirty="0" smtClean="0"/>
              <a:t>()</a:t>
            </a:r>
            <a:br>
              <a:rPr lang="es-VE" sz="1600" dirty="0" smtClean="0"/>
            </a:br>
            <a:r>
              <a:rPr lang="es-VE" sz="1600" dirty="0" smtClean="0"/>
              <a:t>    {</a:t>
            </a:r>
            <a:br>
              <a:rPr lang="es-VE" sz="1600" dirty="0" smtClean="0"/>
            </a:br>
            <a:r>
              <a:rPr lang="es-VE" sz="2200" dirty="0" smtClean="0"/>
              <a:t>        </a:t>
            </a:r>
            <a:r>
              <a:rPr lang="es-VE" sz="2200" b="1" dirty="0" err="1" smtClean="0"/>
              <a:t>Schema</a:t>
            </a:r>
            <a:r>
              <a:rPr lang="es-VE" sz="2200" b="1" dirty="0" smtClean="0"/>
              <a:t>::</a:t>
            </a:r>
            <a:r>
              <a:rPr lang="es-VE" sz="2200" b="1" dirty="0" err="1" smtClean="0"/>
              <a:t>defaultStringLength</a:t>
            </a:r>
            <a:r>
              <a:rPr lang="es-VE" sz="2200" b="1" dirty="0" smtClean="0"/>
              <a:t>(191);</a:t>
            </a:r>
            <a:r>
              <a:rPr lang="es-VE" sz="2700" dirty="0" smtClean="0"/>
              <a:t/>
            </a:r>
            <a:br>
              <a:rPr lang="es-VE" sz="2700" dirty="0" smtClean="0"/>
            </a:br>
            <a:r>
              <a:rPr lang="es-VE" sz="1600" dirty="0" smtClean="0"/>
              <a:t>    }</a:t>
            </a:r>
            <a:br>
              <a:rPr lang="es-VE" sz="1600" dirty="0" smtClean="0"/>
            </a:br>
            <a:r>
              <a:rPr lang="es-VE" sz="1600" dirty="0" smtClean="0"/>
              <a:t>    /**</a:t>
            </a:r>
            <a:br>
              <a:rPr lang="es-VE" sz="1600" dirty="0" smtClean="0"/>
            </a:br>
            <a:r>
              <a:rPr lang="es-VE" sz="1600" dirty="0" smtClean="0"/>
              <a:t>     * </a:t>
            </a:r>
            <a:r>
              <a:rPr lang="es-VE" sz="1600" dirty="0" err="1" smtClean="0"/>
              <a:t>Register</a:t>
            </a:r>
            <a:r>
              <a:rPr lang="es-VE" sz="1600" dirty="0" smtClean="0"/>
              <a:t> </a:t>
            </a:r>
            <a:r>
              <a:rPr lang="es-VE" sz="1600" dirty="0" err="1" smtClean="0"/>
              <a:t>any</a:t>
            </a:r>
            <a:r>
              <a:rPr lang="es-VE" sz="1600" dirty="0" smtClean="0"/>
              <a:t> </a:t>
            </a:r>
            <a:r>
              <a:rPr lang="es-VE" sz="1600" dirty="0" err="1" smtClean="0"/>
              <a:t>application</a:t>
            </a:r>
            <a:r>
              <a:rPr lang="es-VE" sz="1600" dirty="0" smtClean="0"/>
              <a:t> </a:t>
            </a:r>
            <a:r>
              <a:rPr lang="es-VE" sz="1600" dirty="0" err="1" smtClean="0"/>
              <a:t>services</a:t>
            </a:r>
            <a:r>
              <a:rPr lang="es-VE" sz="1600" dirty="0" smtClean="0"/>
              <a:t>.</a:t>
            </a:r>
            <a:br>
              <a:rPr lang="es-VE" sz="1600" dirty="0" smtClean="0"/>
            </a:br>
            <a:r>
              <a:rPr lang="es-VE" sz="1600" dirty="0" smtClean="0"/>
              <a:t>     *</a:t>
            </a:r>
            <a:br>
              <a:rPr lang="es-VE" sz="1600" dirty="0" smtClean="0"/>
            </a:br>
            <a:r>
              <a:rPr lang="es-VE" sz="1600" dirty="0" smtClean="0"/>
              <a:t>     * @</a:t>
            </a:r>
            <a:r>
              <a:rPr lang="es-VE" sz="1600" dirty="0" err="1" smtClean="0"/>
              <a:t>return</a:t>
            </a:r>
            <a:r>
              <a:rPr lang="es-VE" sz="1600" dirty="0" smtClean="0"/>
              <a:t> </a:t>
            </a:r>
            <a:r>
              <a:rPr lang="es-VE" sz="1600" dirty="0" err="1" smtClean="0"/>
              <a:t>void</a:t>
            </a:r>
            <a:r>
              <a:rPr lang="es-VE" sz="1600" dirty="0" smtClean="0"/>
              <a:t/>
            </a:r>
            <a:br>
              <a:rPr lang="es-VE" sz="1600" dirty="0" smtClean="0"/>
            </a:br>
            <a:r>
              <a:rPr lang="es-VE" sz="1600" dirty="0" smtClean="0"/>
              <a:t>     */</a:t>
            </a:r>
            <a:br>
              <a:rPr lang="es-VE" sz="1600" dirty="0" smtClean="0"/>
            </a:br>
            <a:r>
              <a:rPr lang="es-VE" sz="1600" dirty="0" smtClean="0"/>
              <a:t>    </a:t>
            </a:r>
            <a:r>
              <a:rPr lang="es-VE" sz="1600" dirty="0" err="1" smtClean="0"/>
              <a:t>public</a:t>
            </a:r>
            <a:r>
              <a:rPr lang="es-VE" sz="1600" dirty="0" smtClean="0"/>
              <a:t> </a:t>
            </a:r>
            <a:r>
              <a:rPr lang="es-VE" sz="1600" dirty="0" err="1" smtClean="0"/>
              <a:t>function</a:t>
            </a:r>
            <a:r>
              <a:rPr lang="es-VE" sz="1600" dirty="0" smtClean="0"/>
              <a:t> </a:t>
            </a:r>
            <a:r>
              <a:rPr lang="es-VE" sz="1600" dirty="0" err="1" smtClean="0"/>
              <a:t>register</a:t>
            </a:r>
            <a:r>
              <a:rPr lang="es-VE" sz="1600" dirty="0" smtClean="0"/>
              <a:t>()</a:t>
            </a:r>
            <a:br>
              <a:rPr lang="es-VE" sz="1600" dirty="0" smtClean="0"/>
            </a:br>
            <a:r>
              <a:rPr lang="es-VE" sz="1600" dirty="0" smtClean="0"/>
              <a:t>    {</a:t>
            </a:r>
            <a:br>
              <a:rPr lang="es-VE" sz="1600" dirty="0" smtClean="0"/>
            </a:br>
            <a:r>
              <a:rPr lang="es-VE" sz="1600" dirty="0" smtClean="0"/>
              <a:t>        //</a:t>
            </a:r>
            <a:br>
              <a:rPr lang="es-VE" sz="1600" dirty="0" smtClean="0"/>
            </a:br>
            <a:r>
              <a:rPr lang="es-VE" sz="1600" dirty="0" smtClean="0"/>
              <a:t>    }</a:t>
            </a:r>
            <a:br>
              <a:rPr lang="es-VE" sz="1600" dirty="0" smtClean="0"/>
            </a:br>
            <a:r>
              <a:rPr lang="es-VE" sz="1600" dirty="0" smtClean="0"/>
              <a:t>}</a:t>
            </a:r>
            <a:br>
              <a:rPr lang="es-VE" sz="1600" dirty="0" smtClean="0"/>
            </a:br>
            <a:endParaRPr lang="es-VE" sz="16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383867" y="457201"/>
            <a:ext cx="2590800" cy="812800"/>
          </a:xfrm>
          <a:prstGeom prst="wedgeRoundRectCallout">
            <a:avLst>
              <a:gd name="adj1" fmla="val -98260"/>
              <a:gd name="adj2" fmla="val 13044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ln w="0"/>
                <a:solidFill>
                  <a:schemeClr val="tx1"/>
                </a:solidFill>
              </a:rPr>
              <a:t>Colocar esta línea  </a:t>
            </a:r>
            <a:endParaRPr lang="es-VE" sz="24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858934" y="2878667"/>
            <a:ext cx="5494866" cy="778934"/>
          </a:xfrm>
          <a:prstGeom prst="wedgeRoundRectCallout">
            <a:avLst>
              <a:gd name="adj1" fmla="val -67642"/>
              <a:gd name="adj2" fmla="val 1372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b="1" dirty="0" smtClean="0">
                <a:solidFill>
                  <a:schemeClr val="tx1"/>
                </a:solidFill>
              </a:rPr>
              <a:t>Agregar </a:t>
            </a:r>
            <a:r>
              <a:rPr lang="es-VE" sz="2400" b="1" dirty="0">
                <a:solidFill>
                  <a:schemeClr val="tx1"/>
                </a:solidFill>
              </a:rPr>
              <a:t>al método de </a:t>
            </a:r>
            <a:r>
              <a:rPr lang="es-VE" sz="2400" b="1" dirty="0" err="1" smtClean="0">
                <a:solidFill>
                  <a:schemeClr val="tx1"/>
                </a:solidFill>
              </a:rPr>
              <a:t>boot</a:t>
            </a:r>
            <a:r>
              <a:rPr lang="es-VE" sz="2400" b="1" dirty="0" smtClean="0">
                <a:solidFill>
                  <a:schemeClr val="tx1"/>
                </a:solidFill>
              </a:rPr>
              <a:t> </a:t>
            </a:r>
            <a:r>
              <a:rPr lang="es-VE" sz="2400" b="1" dirty="0">
                <a:solidFill>
                  <a:schemeClr val="tx1"/>
                </a:solidFill>
              </a:rPr>
              <a:t>una longitud de cadena </a:t>
            </a:r>
            <a:r>
              <a:rPr lang="es-VE" sz="2400" b="1" dirty="0" smtClean="0">
                <a:solidFill>
                  <a:schemeClr val="tx1"/>
                </a:solidFill>
              </a:rPr>
              <a:t>predeterminada 191</a:t>
            </a:r>
            <a:endParaRPr lang="es-VE" sz="2400" b="1" dirty="0"/>
          </a:p>
        </p:txBody>
      </p:sp>
    </p:spTree>
    <p:extLst>
      <p:ext uri="{BB962C8B-B14F-4D97-AF65-F5344CB8AC3E}">
        <p14:creationId xmlns:p14="http://schemas.microsoft.com/office/powerpoint/2010/main" val="5005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05" y="3819383"/>
            <a:ext cx="11353800" cy="3235569"/>
          </a:xfrm>
        </p:spPr>
        <p:txBody>
          <a:bodyPr>
            <a:normAutofit/>
          </a:bodyPr>
          <a:lstStyle/>
          <a:p>
            <a:r>
              <a:rPr lang="es-VE" sz="2800" b="1" dirty="0" smtClean="0"/>
              <a:t>Ahora si podemos refrescar</a:t>
            </a:r>
            <a:r>
              <a:rPr lang="es-VE" sz="2800" dirty="0" smtClean="0"/>
              <a:t/>
            </a:r>
            <a:br>
              <a:rPr lang="es-VE" sz="2800" dirty="0" smtClean="0"/>
            </a:br>
            <a:r>
              <a:rPr lang="es-VE" sz="2800" dirty="0" smtClean="0"/>
              <a:t/>
            </a:r>
            <a:br>
              <a:rPr lang="es-VE" sz="2800" dirty="0" smtClean="0"/>
            </a:br>
            <a:r>
              <a:rPr lang="es-VE" sz="2800" b="1" dirty="0" err="1" smtClean="0"/>
              <a:t>php</a:t>
            </a:r>
            <a:r>
              <a:rPr lang="es-VE" sz="2800" b="1" dirty="0" smtClean="0"/>
              <a:t> </a:t>
            </a:r>
            <a:r>
              <a:rPr lang="es-VE" sz="2800" b="1" dirty="0" err="1" smtClean="0"/>
              <a:t>artisan</a:t>
            </a:r>
            <a:r>
              <a:rPr lang="es-VE" sz="2800" b="1" dirty="0" smtClean="0"/>
              <a:t> </a:t>
            </a:r>
            <a:r>
              <a:rPr lang="es-VE" sz="2800" b="1" dirty="0" err="1" smtClean="0"/>
              <a:t>migrate:refresh</a:t>
            </a:r>
            <a:r>
              <a:rPr lang="es-VE" sz="2800" dirty="0" smtClean="0"/>
              <a:t/>
            </a:r>
            <a:br>
              <a:rPr lang="es-VE" sz="2800" dirty="0" smtClean="0"/>
            </a:br>
            <a:r>
              <a:rPr lang="es-VE" sz="2800" dirty="0" smtClean="0"/>
              <a:t/>
            </a:r>
            <a:br>
              <a:rPr lang="es-VE" sz="2800" dirty="0" smtClean="0"/>
            </a:br>
            <a:r>
              <a:rPr lang="es-VE" sz="2800" dirty="0" err="1" smtClean="0"/>
              <a:t>Nothing</a:t>
            </a:r>
            <a:r>
              <a:rPr lang="es-VE" sz="2800" dirty="0" smtClean="0"/>
              <a:t> to </a:t>
            </a:r>
            <a:r>
              <a:rPr lang="es-VE" sz="2800" dirty="0" err="1" smtClean="0"/>
              <a:t>rollback</a:t>
            </a:r>
            <a:r>
              <a:rPr lang="es-VE" sz="2800" dirty="0" smtClean="0"/>
              <a:t> </a:t>
            </a:r>
            <a:br>
              <a:rPr lang="es-VE" sz="2800" dirty="0" smtClean="0"/>
            </a:br>
            <a:r>
              <a:rPr lang="es-VE" sz="2800" dirty="0" err="1" smtClean="0"/>
              <a:t>Migrate</a:t>
            </a:r>
            <a:r>
              <a:rPr lang="es-VE" sz="2800" dirty="0" smtClean="0"/>
              <a:t>: 2014_10_12_000000_create_users_table</a:t>
            </a:r>
            <a:br>
              <a:rPr lang="es-VE" sz="2800" dirty="0" smtClean="0"/>
            </a:br>
            <a:r>
              <a:rPr lang="es-VE" sz="2800" dirty="0" err="1" smtClean="0"/>
              <a:t>Migrate</a:t>
            </a:r>
            <a:r>
              <a:rPr lang="es-VE" sz="2800" dirty="0" smtClean="0"/>
              <a:t>: 2014_10_12_000000_create_password_resets_table</a:t>
            </a:r>
            <a:endParaRPr lang="es-VE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0178" t="46394" r="19546" b="24567"/>
          <a:stretch/>
        </p:blipFill>
        <p:spPr>
          <a:xfrm>
            <a:off x="0" y="-1"/>
            <a:ext cx="12192000" cy="395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7" t="11779" r="2355" b="14375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>
            <a:noAutofit/>
          </a:bodyPr>
          <a:lstStyle/>
          <a:p>
            <a:r>
              <a:rPr lang="es-VE" sz="4000" b="1" dirty="0" smtClean="0"/>
              <a:t>Resumen</a:t>
            </a:r>
            <a:r>
              <a:rPr lang="es-VE" sz="2800" dirty="0" smtClean="0"/>
              <a:t> </a:t>
            </a:r>
            <a:br>
              <a:rPr lang="es-VE" sz="2800" dirty="0" smtClean="0"/>
            </a:br>
            <a:r>
              <a:rPr lang="es-VE" sz="2800" dirty="0" smtClean="0"/>
              <a:t>configuramos la conexión en el archivo .</a:t>
            </a:r>
            <a:r>
              <a:rPr lang="es-VE" sz="2800" dirty="0" err="1" smtClean="0"/>
              <a:t>env</a:t>
            </a:r>
            <a:r>
              <a:rPr lang="es-VE" sz="2800" dirty="0" smtClean="0"/>
              <a:t/>
            </a:r>
            <a:br>
              <a:rPr lang="es-VE" sz="2800" dirty="0" smtClean="0"/>
            </a:br>
            <a:r>
              <a:rPr lang="es-VE" sz="2800" dirty="0" smtClean="0"/>
              <a:t/>
            </a:r>
            <a:br>
              <a:rPr lang="es-VE" sz="2800" dirty="0" smtClean="0"/>
            </a:br>
            <a:r>
              <a:rPr lang="es-VE" sz="2800" dirty="0" smtClean="0"/>
              <a:t>configuramos el archivo app/</a:t>
            </a:r>
            <a:r>
              <a:rPr lang="es-VE" sz="2800" dirty="0" err="1" smtClean="0"/>
              <a:t>Providers</a:t>
            </a:r>
            <a:r>
              <a:rPr lang="es-VE" sz="2800" dirty="0" smtClean="0"/>
              <a:t>/</a:t>
            </a:r>
            <a:r>
              <a:rPr lang="es-VE" sz="2800" dirty="0" err="1" smtClean="0"/>
              <a:t>AppServiceProvider.php</a:t>
            </a:r>
            <a:r>
              <a:rPr lang="es-VE" sz="2800" dirty="0" smtClean="0"/>
              <a:t/>
            </a:r>
            <a:br>
              <a:rPr lang="es-VE" sz="2800" dirty="0" smtClean="0"/>
            </a:br>
            <a:r>
              <a:rPr lang="es-VE" sz="2800" dirty="0" smtClean="0"/>
              <a:t/>
            </a:r>
            <a:br>
              <a:rPr lang="es-VE" sz="2800" dirty="0" smtClean="0"/>
            </a:br>
            <a:r>
              <a:rPr lang="es-VE" sz="2800" dirty="0" smtClean="0"/>
              <a:t>	// Importar la clase relacionada con los esquemas de la base de datos que tiene la siguiente ruta</a:t>
            </a:r>
            <a:br>
              <a:rPr lang="es-VE" sz="2800" dirty="0" smtClean="0"/>
            </a:br>
            <a:r>
              <a:rPr lang="es-VE" sz="2800" dirty="0" smtClean="0"/>
              <a:t/>
            </a:r>
            <a:br>
              <a:rPr lang="es-VE" sz="2800" dirty="0" smtClean="0"/>
            </a:br>
            <a:r>
              <a:rPr lang="es-VE" sz="2800" dirty="0" smtClean="0"/>
              <a:t>	use </a:t>
            </a:r>
            <a:r>
              <a:rPr lang="es-VE" sz="2800" dirty="0" err="1" smtClean="0"/>
              <a:t>Illuminate</a:t>
            </a:r>
            <a:r>
              <a:rPr lang="es-VE" sz="2800" dirty="0" smtClean="0"/>
              <a:t>\</a:t>
            </a:r>
            <a:r>
              <a:rPr lang="es-VE" sz="2800" dirty="0" err="1" smtClean="0"/>
              <a:t>Support</a:t>
            </a:r>
            <a:r>
              <a:rPr lang="es-VE" sz="2800" dirty="0" smtClean="0"/>
              <a:t>\</a:t>
            </a:r>
            <a:r>
              <a:rPr lang="es-VE" sz="2800" dirty="0" err="1" smtClean="0"/>
              <a:t>ServiceProvider</a:t>
            </a:r>
            <a:r>
              <a:rPr lang="es-VE" sz="2800" dirty="0" smtClean="0"/>
              <a:t>;</a:t>
            </a:r>
            <a:br>
              <a:rPr lang="es-VE" sz="2800" dirty="0" smtClean="0"/>
            </a:br>
            <a:r>
              <a:rPr lang="es-VE" sz="2800" dirty="0" smtClean="0"/>
              <a:t>	</a:t>
            </a:r>
            <a:r>
              <a:rPr lang="es-VE" sz="2800" b="1" dirty="0" smtClean="0"/>
              <a:t>use </a:t>
            </a:r>
            <a:r>
              <a:rPr lang="es-VE" sz="2800" b="1" dirty="0" err="1"/>
              <a:t>Illuminate</a:t>
            </a:r>
            <a:r>
              <a:rPr lang="es-VE" sz="2800" b="1" dirty="0"/>
              <a:t>\</a:t>
            </a:r>
            <a:r>
              <a:rPr lang="es-VE" sz="2800" b="1" dirty="0" err="1"/>
              <a:t>Support</a:t>
            </a:r>
            <a:r>
              <a:rPr lang="es-VE" sz="2800" b="1" dirty="0"/>
              <a:t>\</a:t>
            </a:r>
            <a:r>
              <a:rPr lang="es-VE" sz="2800" b="1" dirty="0" err="1"/>
              <a:t>Facades</a:t>
            </a:r>
            <a:r>
              <a:rPr lang="es-VE" sz="2800" b="1" dirty="0"/>
              <a:t>\</a:t>
            </a:r>
            <a:r>
              <a:rPr lang="es-VE" sz="2800" b="1" dirty="0" err="1"/>
              <a:t>Schema</a:t>
            </a:r>
            <a:r>
              <a:rPr lang="es-VE" sz="2800" b="1" dirty="0"/>
              <a:t>;</a:t>
            </a:r>
            <a:r>
              <a:rPr lang="es-VE" sz="2800" dirty="0" smtClean="0"/>
              <a:t/>
            </a:r>
            <a:br>
              <a:rPr lang="es-VE" sz="2800" dirty="0" smtClean="0"/>
            </a:br>
            <a:r>
              <a:rPr lang="es-VE" sz="2800" dirty="0" smtClean="0"/>
              <a:t>    	// Dentro del </a:t>
            </a:r>
            <a:r>
              <a:rPr lang="es-VE" sz="2800" dirty="0" err="1" smtClean="0"/>
              <a:t>metodo</a:t>
            </a:r>
            <a:r>
              <a:rPr lang="es-VE" sz="2800" dirty="0" smtClean="0"/>
              <a:t> </a:t>
            </a:r>
            <a:r>
              <a:rPr lang="es-VE" sz="2800" dirty="0" err="1" smtClean="0"/>
              <a:t>boot</a:t>
            </a:r>
            <a:r>
              <a:rPr lang="es-VE" sz="2800" dirty="0" smtClean="0"/>
              <a:t> escribimos lo siguiente</a:t>
            </a:r>
            <a:br>
              <a:rPr lang="es-VE" sz="2800" dirty="0" smtClean="0"/>
            </a:br>
            <a:r>
              <a:rPr lang="es-VE" sz="2800" dirty="0" smtClean="0"/>
              <a:t>    	</a:t>
            </a:r>
            <a:r>
              <a:rPr lang="es-VE" sz="2800" dirty="0" err="1" smtClean="0"/>
              <a:t>public</a:t>
            </a:r>
            <a:r>
              <a:rPr lang="es-VE" sz="2800" dirty="0" smtClean="0"/>
              <a:t> </a:t>
            </a:r>
            <a:r>
              <a:rPr lang="es-VE" sz="2800" dirty="0" err="1" smtClean="0"/>
              <a:t>function</a:t>
            </a:r>
            <a:r>
              <a:rPr lang="es-VE" sz="2800" dirty="0" smtClean="0"/>
              <a:t> </a:t>
            </a:r>
            <a:r>
              <a:rPr lang="es-VE" sz="2800" dirty="0" err="1" smtClean="0"/>
              <a:t>boot</a:t>
            </a:r>
            <a:r>
              <a:rPr lang="es-VE" sz="2800" dirty="0" smtClean="0"/>
              <a:t>()</a:t>
            </a:r>
            <a:br>
              <a:rPr lang="es-VE" sz="2800" dirty="0" smtClean="0"/>
            </a:br>
            <a:r>
              <a:rPr lang="es-VE" sz="2800" dirty="0" smtClean="0"/>
              <a:t>   	{</a:t>
            </a:r>
            <a:br>
              <a:rPr lang="es-VE" sz="2800" dirty="0" smtClean="0"/>
            </a:br>
            <a:r>
              <a:rPr lang="es-VE" sz="2800" dirty="0" smtClean="0"/>
              <a:t>            	</a:t>
            </a:r>
            <a:r>
              <a:rPr lang="es-VE" sz="2800" b="1" dirty="0" err="1" smtClean="0"/>
              <a:t>Schema</a:t>
            </a:r>
            <a:r>
              <a:rPr lang="es-VE" sz="2800" b="1" dirty="0" smtClean="0"/>
              <a:t>::</a:t>
            </a:r>
            <a:r>
              <a:rPr lang="es-VE" sz="2800" b="1" dirty="0" err="1" smtClean="0"/>
              <a:t>defaultStringLength</a:t>
            </a:r>
            <a:r>
              <a:rPr lang="es-VE" sz="2800" b="1" dirty="0" smtClean="0"/>
              <a:t>(191);</a:t>
            </a:r>
            <a:r>
              <a:rPr lang="es-VE" sz="2800" dirty="0" smtClean="0"/>
              <a:t/>
            </a:r>
            <a:br>
              <a:rPr lang="es-VE" sz="2800" dirty="0" smtClean="0"/>
            </a:br>
            <a:r>
              <a:rPr lang="es-VE" sz="2800" dirty="0" smtClean="0"/>
              <a:t>    	}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39511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2807"/>
          </a:xfrm>
        </p:spPr>
        <p:txBody>
          <a:bodyPr>
            <a:normAutofit/>
          </a:bodyPr>
          <a:lstStyle/>
          <a:p>
            <a:r>
              <a:rPr lang="es-VE" dirty="0" smtClean="0"/>
              <a:t>Vamos al terminal e instalamos la migración y refrescamos</a:t>
            </a:r>
            <a:br>
              <a:rPr lang="es-VE" dirty="0" smtClean="0"/>
            </a:b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$</a:t>
            </a:r>
            <a:r>
              <a:rPr lang="es-VE" dirty="0" err="1" smtClean="0"/>
              <a:t>php</a:t>
            </a:r>
            <a:r>
              <a:rPr lang="es-VE" dirty="0" smtClean="0"/>
              <a:t> </a:t>
            </a:r>
            <a:r>
              <a:rPr lang="es-VE" dirty="0" err="1" smtClean="0"/>
              <a:t>artisan</a:t>
            </a:r>
            <a:r>
              <a:rPr lang="es-VE" dirty="0" smtClean="0"/>
              <a:t> </a:t>
            </a:r>
            <a:r>
              <a:rPr lang="es-VE" dirty="0" err="1" smtClean="0"/>
              <a:t>migrate:install</a:t>
            </a: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$</a:t>
            </a:r>
            <a:r>
              <a:rPr lang="es-VE" dirty="0" err="1" smtClean="0"/>
              <a:t>php</a:t>
            </a:r>
            <a:r>
              <a:rPr lang="es-VE" dirty="0" smtClean="0"/>
              <a:t> </a:t>
            </a:r>
            <a:r>
              <a:rPr lang="es-VE" dirty="0" err="1" smtClean="0"/>
              <a:t>artisan</a:t>
            </a:r>
            <a:r>
              <a:rPr lang="es-VE" dirty="0" smtClean="0"/>
              <a:t> </a:t>
            </a:r>
            <a:r>
              <a:rPr lang="es-VE" dirty="0" err="1" smtClean="0"/>
              <a:t>migrate:refresh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70990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690"/>
          </a:xfrm>
        </p:spPr>
        <p:txBody>
          <a:bodyPr>
            <a:normAutofit fontScale="90000"/>
          </a:bodyPr>
          <a:lstStyle/>
          <a:p>
            <a:r>
              <a:rPr lang="es-VE" dirty="0" smtClean="0"/>
              <a:t>Vamos al navegador y nos registramos y vemos que de una ves se </a:t>
            </a:r>
            <a:r>
              <a:rPr lang="es-VE" dirty="0" err="1" smtClean="0"/>
              <a:t>loguea</a:t>
            </a:r>
            <a:r>
              <a:rPr lang="es-VE" dirty="0" smtClean="0"/>
              <a:t> aparece el nombre del usuario en la esquina superior derecha no </a:t>
            </a:r>
            <a:r>
              <a:rPr lang="es-VE" dirty="0" err="1" smtClean="0"/>
              <a:t>deslogueamos</a:t>
            </a: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Hacemos clic en </a:t>
            </a:r>
            <a:r>
              <a:rPr lang="es-VE" dirty="0" err="1" smtClean="0"/>
              <a:t>login</a:t>
            </a:r>
            <a:r>
              <a:rPr lang="es-VE" dirty="0" smtClean="0"/>
              <a:t> y contraseña y debemos entrar correctamente</a:t>
            </a:r>
            <a:br>
              <a:rPr lang="es-VE" dirty="0" smtClean="0"/>
            </a:b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Vamos a </a:t>
            </a:r>
            <a:r>
              <a:rPr lang="es-VE" dirty="0" err="1" smtClean="0"/>
              <a:t>phpmyadmin</a:t>
            </a:r>
            <a:r>
              <a:rPr lang="es-VE" dirty="0" smtClean="0"/>
              <a:t> y revisamos la tabla usuario y que vemos que el registro se ejecuto con éxito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2439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7" t="11779" r="2355" b="14375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586" b="591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408" t="12616" r="1847" b="8912"/>
          <a:stretch/>
        </p:blipFill>
        <p:spPr>
          <a:xfrm>
            <a:off x="-1" y="0"/>
            <a:ext cx="12039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74720"/>
            <a:ext cx="12192000" cy="1125415"/>
          </a:xfrm>
        </p:spPr>
        <p:txBody>
          <a:bodyPr>
            <a:normAutofit fontScale="90000"/>
          </a:bodyPr>
          <a:lstStyle/>
          <a:p>
            <a:r>
              <a:rPr lang="es-VE" dirty="0" smtClean="0"/>
              <a:t>Creamos el modulo de autenticación con el siguiente comando:</a:t>
            </a:r>
            <a:endParaRPr lang="es-V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2677" t="70454" r="7316" b="11057"/>
          <a:stretch/>
        </p:blipFill>
        <p:spPr>
          <a:xfrm>
            <a:off x="0" y="0"/>
            <a:ext cx="12192000" cy="347472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98474" y="475488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VE" sz="6600" b="1" dirty="0" err="1" smtClean="0"/>
              <a:t>php</a:t>
            </a:r>
            <a:r>
              <a:rPr lang="es-VE" sz="6600" b="1" dirty="0" smtClean="0"/>
              <a:t> </a:t>
            </a:r>
            <a:r>
              <a:rPr lang="es-VE" sz="6600" b="1" dirty="0" err="1" smtClean="0"/>
              <a:t>artisan</a:t>
            </a:r>
            <a:r>
              <a:rPr lang="es-VE" sz="6600" b="1" dirty="0" smtClean="0"/>
              <a:t> </a:t>
            </a:r>
            <a:r>
              <a:rPr lang="es-VE" sz="6600" b="1" dirty="0" err="1" smtClean="0"/>
              <a:t>make:auth</a:t>
            </a:r>
            <a:endParaRPr lang="es-VE" sz="6600" b="1" dirty="0"/>
          </a:p>
        </p:txBody>
      </p:sp>
    </p:spTree>
    <p:extLst>
      <p:ext uri="{BB962C8B-B14F-4D97-AF65-F5344CB8AC3E}">
        <p14:creationId xmlns:p14="http://schemas.microsoft.com/office/powerpoint/2010/main" val="933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2" y="365125"/>
            <a:ext cx="11816862" cy="6077878"/>
          </a:xfrm>
        </p:spPr>
        <p:txBody>
          <a:bodyPr>
            <a:normAutofit fontScale="90000"/>
          </a:bodyPr>
          <a:lstStyle/>
          <a:p>
            <a:r>
              <a:rPr lang="es-VE" dirty="0" smtClean="0"/>
              <a:t>Si vamos al navegador y actualizamos vamos a ver ahora        </a:t>
            </a:r>
            <a:br>
              <a:rPr lang="es-VE" dirty="0" smtClean="0"/>
            </a:br>
            <a:r>
              <a:rPr lang="es-VE" dirty="0"/>
              <a:t> </a:t>
            </a:r>
            <a:r>
              <a:rPr lang="es-VE" dirty="0" smtClean="0"/>
              <a:t>                                  </a:t>
            </a:r>
            <a:r>
              <a:rPr lang="es-VE" b="1" dirty="0" smtClean="0"/>
              <a:t>LOGIN y REGISTER</a:t>
            </a: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Vamos a Sublime </a:t>
            </a:r>
            <a:r>
              <a:rPr lang="es-VE" dirty="0" err="1" smtClean="0"/>
              <a:t>text</a:t>
            </a:r>
            <a:r>
              <a:rPr lang="es-VE" dirty="0" smtClean="0"/>
              <a:t> y vemos que fue lo que se creo dentro de </a:t>
            </a:r>
            <a:br>
              <a:rPr lang="es-VE" dirty="0" smtClean="0"/>
            </a:b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err="1" smtClean="0"/>
              <a:t>resources</a:t>
            </a:r>
            <a:r>
              <a:rPr lang="es-VE" dirty="0" smtClean="0"/>
              <a:t>/</a:t>
            </a:r>
            <a:r>
              <a:rPr lang="es-VE" dirty="0" err="1" smtClean="0"/>
              <a:t>views</a:t>
            </a:r>
            <a:r>
              <a:rPr lang="es-VE" dirty="0" smtClean="0"/>
              <a:t>/</a:t>
            </a:r>
            <a:r>
              <a:rPr lang="es-VE" dirty="0" err="1" smtClean="0"/>
              <a:t>auth</a:t>
            </a:r>
            <a:r>
              <a:rPr lang="es-VE" dirty="0" smtClean="0"/>
              <a:t/>
            </a:r>
            <a:br>
              <a:rPr lang="es-VE" dirty="0" smtClean="0"/>
            </a:br>
            <a:r>
              <a:rPr lang="es-VE" dirty="0"/>
              <a:t/>
            </a:r>
            <a:br>
              <a:rPr lang="es-VE" dirty="0"/>
            </a:br>
            <a:r>
              <a:rPr lang="es-VE" dirty="0" smtClean="0"/>
              <a:t>dentro de esta carpeta vemos la vista de:</a:t>
            </a:r>
            <a:br>
              <a:rPr lang="es-VE" dirty="0" smtClean="0"/>
            </a:br>
            <a:r>
              <a:rPr lang="es-VE" dirty="0" err="1" smtClean="0"/>
              <a:t>login.blade.php</a:t>
            </a:r>
            <a:r>
              <a:rPr lang="es-VE" dirty="0" smtClean="0"/>
              <a:t> </a:t>
            </a:r>
            <a:r>
              <a:rPr lang="es-VE" dirty="0"/>
              <a:t/>
            </a:r>
            <a:br>
              <a:rPr lang="es-VE" dirty="0"/>
            </a:br>
            <a:r>
              <a:rPr lang="es-VE" dirty="0" err="1" smtClean="0"/>
              <a:t>registre.blade.php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183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548" b="59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75687"/>
          </a:xfrm>
        </p:spPr>
        <p:txBody>
          <a:bodyPr>
            <a:normAutofit/>
          </a:bodyPr>
          <a:lstStyle/>
          <a:p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Creamos una base de datos:</a:t>
            </a:r>
            <a:br>
              <a:rPr lang="es-VE" dirty="0" smtClean="0"/>
            </a:br>
            <a:r>
              <a:rPr lang="es-VE" dirty="0"/>
              <a:t/>
            </a:r>
            <a:br>
              <a:rPr lang="es-VE" dirty="0"/>
            </a:br>
            <a:r>
              <a:rPr lang="es-VE" dirty="0" smtClean="0"/>
              <a:t>laravel5.6 </a:t>
            </a:r>
            <a:br>
              <a:rPr lang="es-VE" dirty="0" smtClean="0"/>
            </a:b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solo vamos a crear la base de datos las tablas las vamos a crear desde </a:t>
            </a:r>
            <a:r>
              <a:rPr lang="es-VE" dirty="0" err="1" smtClean="0"/>
              <a:t>laravel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9039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780" r="3220" b="8798"/>
          <a:stretch/>
        </p:blipFill>
        <p:spPr>
          <a:xfrm>
            <a:off x="-1" y="0"/>
            <a:ext cx="12210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4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9743"/>
          </a:xfrm>
        </p:spPr>
        <p:txBody>
          <a:bodyPr>
            <a:normAutofit/>
          </a:bodyPr>
          <a:lstStyle/>
          <a:p>
            <a:pPr algn="just"/>
            <a:r>
              <a:rPr lang="es-VE" dirty="0" smtClean="0"/>
              <a:t>La carpeta encargada de crear las tablas de nuestra base de datos es la que se llama </a:t>
            </a:r>
            <a:r>
              <a:rPr lang="es-VE" sz="6000" b="1" dirty="0" err="1" smtClean="0"/>
              <a:t>database</a:t>
            </a: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Configuremos la conexión a la base de datos</a:t>
            </a:r>
            <a:br>
              <a:rPr lang="es-VE" dirty="0" smtClean="0"/>
            </a:b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Vamos al archivo llamado </a:t>
            </a:r>
            <a:r>
              <a:rPr lang="es-VE" sz="6000" dirty="0" smtClean="0"/>
              <a:t>.</a:t>
            </a:r>
            <a:r>
              <a:rPr lang="es-VE" sz="6000" dirty="0" err="1" smtClean="0"/>
              <a:t>env</a:t>
            </a:r>
            <a:endParaRPr lang="es-VE" sz="6000" dirty="0"/>
          </a:p>
        </p:txBody>
      </p:sp>
    </p:spTree>
    <p:extLst>
      <p:ext uri="{BB962C8B-B14F-4D97-AF65-F5344CB8AC3E}">
        <p14:creationId xmlns:p14="http://schemas.microsoft.com/office/powerpoint/2010/main" val="89733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817" b="178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700999" y="2027677"/>
            <a:ext cx="1786595" cy="13645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592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231</Words>
  <Application>Microsoft Office PowerPoint</Application>
  <PresentationFormat>Personalizado</PresentationFormat>
  <Paragraphs>34</Paragraphs>
  <Slides>20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Office Theme</vt:lpstr>
      <vt:lpstr>Sistema de Login</vt:lpstr>
      <vt:lpstr>Presentación de PowerPoint</vt:lpstr>
      <vt:lpstr>Creamos el modulo de autenticación con el siguiente comando:</vt:lpstr>
      <vt:lpstr>Si vamos al navegador y actualizamos vamos a ver ahora                                            LOGIN y REGISTER  Vamos a Sublime text y vemos que fue lo que se creo dentro de   resources/views/auth  dentro de esta carpeta vemos la vista de: login.blade.php  registre.blade.php</vt:lpstr>
      <vt:lpstr>Presentación de PowerPoint</vt:lpstr>
      <vt:lpstr> Creamos una base de datos:  laravel5.6   solo vamos a crear la base de datos las tablas las vamos a crear desde laravel</vt:lpstr>
      <vt:lpstr>Presentación de PowerPoint</vt:lpstr>
      <vt:lpstr>La carpeta encargada de crear las tablas de nuestra base de datos es la que se llama database  Configuremos la conexión a la base de datos  Vamos al archivo llamado .env</vt:lpstr>
      <vt:lpstr>Presentación de PowerPoint</vt:lpstr>
      <vt:lpstr>VAMOS A LA CARPETA DE database/migrations  Vemos dos archivos uno para los usuarios    create_users_table.php  create_passwrord_resets_table.php  </vt:lpstr>
      <vt:lpstr>Vamos al terminal y con el comando PWD verificamos que estamos dentro de nuestro proyecto y tecleamos php artisan para ver los comandos que vamos a utilizar, en nuestro caso usaremos el comando de migrate.</vt:lpstr>
      <vt:lpstr>Presentación de PowerPoint</vt:lpstr>
      <vt:lpstr>&lt;?php  namespace App\Providers;  use Illuminate\Support\Facades\Schema; // Importar la clase relacionada con los esquemas de la base de  datos que tiene la siguiente ruta   use Illuminate\Support\ServiceProvider; use Illuminate\Support\Facades\Schema;  class AppServiceProvider extends ServiceProvider {     /**      * Bootstrap any application services.      *      * @return void      */      // Dentro del metodo boot escribimos lo siguiente     public function boot()     {         Schema::defaultStringLength(191);     }     /**      * Register any application services.      *      * @return void      */     public function register()     {         //     } } </vt:lpstr>
      <vt:lpstr>Ahora si podemos refrescar  php artisan migrate:refresh  Nothing to rollback  Migrate: 2014_10_12_000000_create_users_table Migrate: 2014_10_12_000000_create_password_resets_table</vt:lpstr>
      <vt:lpstr>Presentación de PowerPoint</vt:lpstr>
      <vt:lpstr>Resumen  configuramos la conexión en el archivo .env  configuramos el archivo app/Providers/AppServiceProvider.php   // Importar la clase relacionada con los esquemas de la base de datos que tiene la siguiente ruta   use Illuminate\Support\ServiceProvider;  use Illuminate\Support\Facades\Schema;      // Dentro del metodo boot escribimos lo siguiente      public function boot()     {              Schema::defaultStringLength(191);      }</vt:lpstr>
      <vt:lpstr>Vamos al terminal e instalamos la migración y refrescamos  $php artisan migrate:install  $php artisan migrate:refresh</vt:lpstr>
      <vt:lpstr>Vamos al navegador y nos registramos y vemos que de una ves se loguea aparece el nombre del usuario en la esquina superior derecha no deslogueamos  Hacemos clic en login y contraseña y debemos entrar correctamente  Vamos a phpmyadmin y revisamos la tabla usuario y que vemos que el registro se ejecuto con éxito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</dc:creator>
  <cp:lastModifiedBy>Soporte</cp:lastModifiedBy>
  <cp:revision>38</cp:revision>
  <dcterms:created xsi:type="dcterms:W3CDTF">2018-03-20T17:29:56Z</dcterms:created>
  <dcterms:modified xsi:type="dcterms:W3CDTF">2018-07-17T17:08:03Z</dcterms:modified>
</cp:coreProperties>
</file>