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78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0" r:id="rId12"/>
    <p:sldId id="26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4" r:id="rId22"/>
    <p:sldId id="273" r:id="rId23"/>
    <p:sldId id="277" r:id="rId24"/>
    <p:sldId id="279" r:id="rId2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565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F1081-64B2-4C4B-85C7-0918C3F208CB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7B1-B2C9-40FF-960C-7F4C720311A6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58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make:controller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ProductController</a:t>
            </a:r>
            <a:r>
              <a:rPr lang="es-VE" sz="1200" b="0" dirty="0" smtClean="0"/>
              <a:t> --</a:t>
            </a:r>
            <a:r>
              <a:rPr lang="es-VE" sz="1200" b="0" dirty="0" err="1" smtClean="0"/>
              <a:t>resource</a:t>
            </a:r>
            <a:endParaRPr lang="es-VE" b="0" dirty="0" smtClean="0"/>
          </a:p>
          <a:p>
            <a:endParaRPr lang="es-V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V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 creará nuestro controlador de recursos con todos los métodos que necesitamos</a:t>
            </a:r>
            <a:endParaRPr lang="es-V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8798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Creamos el</a:t>
            </a:r>
            <a:r>
              <a:rPr lang="es-VE" baseline="0" dirty="0" smtClean="0"/>
              <a:t> método </a:t>
            </a:r>
            <a:r>
              <a:rPr lang="es-VE" baseline="0" dirty="0" err="1" smtClean="0"/>
              <a:t>index</a:t>
            </a:r>
            <a:r>
              <a:rPr lang="es-VE" baseline="0" dirty="0" smtClean="0"/>
              <a:t> y retornamos  de prueba la palabra </a:t>
            </a:r>
            <a:r>
              <a:rPr lang="es-VE" baseline="0" dirty="0" err="1" smtClean="0"/>
              <a:t>index</a:t>
            </a:r>
            <a:r>
              <a:rPr lang="es-VE" baseline="0" dirty="0" smtClean="0"/>
              <a:t>:</a:t>
            </a:r>
          </a:p>
          <a:p>
            <a:r>
              <a:rPr lang="en-US" baseline="0" dirty="0" smtClean="0"/>
              <a:t> public function index()</a:t>
            </a:r>
          </a:p>
          <a:p>
            <a:r>
              <a:rPr lang="en-US" baseline="0" dirty="0" smtClean="0"/>
              <a:t>    {</a:t>
            </a:r>
          </a:p>
          <a:p>
            <a:r>
              <a:rPr lang="en-US" baseline="0" dirty="0" smtClean="0"/>
              <a:t>    	return 'index';</a:t>
            </a:r>
          </a:p>
          <a:p>
            <a:r>
              <a:rPr lang="en-US" baseline="0" dirty="0" smtClean="0"/>
              <a:t>    }</a:t>
            </a:r>
          </a:p>
          <a:p>
            <a:endParaRPr lang="es-VE" baseline="0" dirty="0" smtClean="0"/>
          </a:p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21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070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Vamos</a:t>
            </a:r>
            <a:r>
              <a:rPr lang="es-VE" baseline="0" dirty="0" smtClean="0"/>
              <a:t> a la </a:t>
            </a:r>
            <a:r>
              <a:rPr lang="es-VE" baseline="0" dirty="0" err="1" smtClean="0"/>
              <a:t>resouces</a:t>
            </a:r>
            <a:r>
              <a:rPr lang="es-VE" baseline="0" dirty="0" smtClean="0"/>
              <a:t>/</a:t>
            </a:r>
            <a:r>
              <a:rPr lang="es-VE" baseline="0" dirty="0" err="1" smtClean="0"/>
              <a:t>views</a:t>
            </a:r>
            <a:r>
              <a:rPr lang="es-VE" baseline="0" dirty="0" smtClean="0"/>
              <a:t>/</a:t>
            </a:r>
            <a:r>
              <a:rPr lang="es-VE" baseline="0" dirty="0" err="1" smtClean="0"/>
              <a:t>welcome.blade.php</a:t>
            </a:r>
            <a:r>
              <a:rPr lang="es-VE" baseline="0" dirty="0" smtClean="0"/>
              <a:t> , eliminamos los cinco link que están debajo de la palabra Laravel y cambiamos el titulo Laravel por  MI CRUD 4GEEK</a:t>
            </a:r>
          </a:p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22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545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Colocamos las</a:t>
            </a:r>
            <a:r>
              <a:rPr lang="es-VE" baseline="0" dirty="0" smtClean="0"/>
              <a:t> siguientes </a:t>
            </a:r>
            <a:r>
              <a:rPr lang="es-VE" baseline="0" dirty="0" err="1" smtClean="0"/>
              <a:t>lineas</a:t>
            </a:r>
            <a:endParaRPr lang="es-VE" dirty="0" smtClean="0"/>
          </a:p>
          <a:p>
            <a:r>
              <a:rPr lang="es-VE" dirty="0" smtClean="0"/>
              <a:t>&lt;div </a:t>
            </a:r>
            <a:r>
              <a:rPr lang="es-VE" dirty="0" err="1" smtClean="0"/>
              <a:t>class</a:t>
            </a:r>
            <a:r>
              <a:rPr lang="es-VE" dirty="0" smtClean="0"/>
              <a:t>=“</a:t>
            </a:r>
            <a:r>
              <a:rPr lang="es-VE" dirty="0" err="1" smtClean="0"/>
              <a:t>content</a:t>
            </a:r>
            <a:r>
              <a:rPr lang="es-VE" dirty="0" smtClean="0"/>
              <a:t>”&gt;</a:t>
            </a:r>
          </a:p>
          <a:p>
            <a:r>
              <a:rPr lang="es-VE" baseline="0" dirty="0" smtClean="0"/>
              <a:t>         &lt;div </a:t>
            </a:r>
            <a:r>
              <a:rPr lang="es-VE" baseline="0" dirty="0" err="1" smtClean="0"/>
              <a:t>class</a:t>
            </a:r>
            <a:r>
              <a:rPr lang="es-VE" baseline="0" dirty="0" smtClean="0"/>
              <a:t>=“</a:t>
            </a:r>
            <a:r>
              <a:rPr lang="es-VE" baseline="0" dirty="0" err="1" smtClean="0"/>
              <a:t>title</a:t>
            </a:r>
            <a:r>
              <a:rPr lang="es-VE" baseline="0" dirty="0" smtClean="0"/>
              <a:t> m-b-md&gt;</a:t>
            </a:r>
          </a:p>
          <a:p>
            <a:r>
              <a:rPr lang="es-VE" baseline="0" dirty="0" smtClean="0"/>
              <a:t>                  CRUD 4Geek</a:t>
            </a:r>
          </a:p>
          <a:p>
            <a:r>
              <a:rPr lang="es-VE" baseline="0" dirty="0" smtClean="0"/>
              <a:t>         &lt;/div&gt;</a:t>
            </a:r>
          </a:p>
          <a:p>
            <a:r>
              <a:rPr lang="es-VE" baseline="0" dirty="0" smtClean="0"/>
              <a:t>         &lt;div </a:t>
            </a:r>
            <a:r>
              <a:rPr lang="es-VE" baseline="0" dirty="0" err="1" smtClean="0"/>
              <a:t>class</a:t>
            </a:r>
            <a:r>
              <a:rPr lang="es-VE" baseline="0" dirty="0" smtClean="0"/>
              <a:t>=“Links”&gt;</a:t>
            </a:r>
          </a:p>
          <a:p>
            <a:r>
              <a:rPr lang="es-VE" baseline="0" dirty="0" smtClean="0"/>
              <a:t>	&lt;a </a:t>
            </a:r>
            <a:r>
              <a:rPr lang="es-VE" baseline="0" dirty="0" err="1" smtClean="0"/>
              <a:t>href</a:t>
            </a:r>
            <a:r>
              <a:rPr lang="es-VE" baseline="0" dirty="0" smtClean="0"/>
              <a:t>=“{{ </a:t>
            </a:r>
            <a:r>
              <a:rPr lang="es-VE" baseline="0" dirty="0" err="1" smtClean="0"/>
              <a:t>route</a:t>
            </a:r>
            <a:r>
              <a:rPr lang="es-VE" baseline="0" dirty="0" smtClean="0"/>
              <a:t>(‘</a:t>
            </a:r>
            <a:r>
              <a:rPr lang="es-VE" baseline="0" dirty="0" err="1" smtClean="0"/>
              <a:t>products.index</a:t>
            </a:r>
            <a:r>
              <a:rPr lang="es-VE" baseline="0" dirty="0" smtClean="0"/>
              <a:t>’) }}”&gt;Listado de Productos&lt;/a&gt;</a:t>
            </a:r>
          </a:p>
          <a:p>
            <a:r>
              <a:rPr lang="es-VE" baseline="0" dirty="0" smtClean="0"/>
              <a:t>          &lt;/div&gt;</a:t>
            </a:r>
          </a:p>
          <a:p>
            <a:r>
              <a:rPr lang="es-VE" baseline="0" dirty="0" smtClean="0"/>
              <a:t>&lt;/div&gt;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23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130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24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355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Aquí</a:t>
            </a:r>
            <a:r>
              <a:rPr lang="es-VE" baseline="0" dirty="0" smtClean="0"/>
              <a:t> vamos a crear una ruta que me va a servir para crear el </a:t>
            </a:r>
            <a:r>
              <a:rPr lang="es-VE" baseline="0" dirty="0" err="1" smtClean="0"/>
              <a:t>crud</a:t>
            </a:r>
            <a:r>
              <a:rPr lang="es-VE" baseline="0" dirty="0" smtClean="0"/>
              <a:t> completo del modulo productos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036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las rutas creadas en el proyecto desde consola, puedes ejecutar:</a:t>
            </a:r>
          </a:p>
          <a:p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route:list</a:t>
            </a:r>
            <a:endParaRPr lang="es-V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597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err="1" smtClean="0"/>
              <a:t>php</a:t>
            </a:r>
            <a:r>
              <a:rPr lang="es-VE" baseline="0" dirty="0" smtClean="0"/>
              <a:t> </a:t>
            </a:r>
            <a:r>
              <a:rPr lang="es-VE" baseline="0" dirty="0" err="1" smtClean="0"/>
              <a:t>artisan</a:t>
            </a:r>
            <a:r>
              <a:rPr lang="es-VE" baseline="0" dirty="0" smtClean="0"/>
              <a:t> </a:t>
            </a:r>
            <a:r>
              <a:rPr lang="es-VE" baseline="0" dirty="0" err="1" smtClean="0"/>
              <a:t>route:list</a:t>
            </a:r>
            <a:r>
              <a:rPr lang="es-VE" baseline="0" dirty="0" smtClean="0"/>
              <a:t> nos muestra las rutas que tenemos y solo vemos las rutas para la autenticación de usuarios 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02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En</a:t>
            </a:r>
            <a:r>
              <a:rPr lang="es-VE" baseline="0" dirty="0" smtClean="0"/>
              <a:t> la ruta voy a colocar dos parámetros: </a:t>
            </a:r>
            <a:r>
              <a:rPr lang="es-VE" baseline="0" dirty="0" err="1" smtClean="0"/>
              <a:t>products</a:t>
            </a:r>
            <a:r>
              <a:rPr lang="es-VE" baseline="0" dirty="0" smtClean="0"/>
              <a:t>  en plural (Nota: el primer parámetro se escribe con la primera letra en minúscula) como lo creamos en la migración y como segundo parámetro el nombre del controlador </a:t>
            </a:r>
            <a:r>
              <a:rPr lang="es-VE" baseline="0" dirty="0" err="1" smtClean="0"/>
              <a:t>ProductController</a:t>
            </a:r>
            <a:r>
              <a:rPr lang="es-VE" baseline="0" dirty="0" smtClean="0"/>
              <a:t> este </a:t>
            </a:r>
            <a:r>
              <a:rPr lang="es-VE" baseline="0" dirty="0" err="1" smtClean="0"/>
              <a:t>Product</a:t>
            </a:r>
            <a:r>
              <a:rPr lang="es-VE" baseline="0" dirty="0" smtClean="0"/>
              <a:t> va en singular seguido de la palabra </a:t>
            </a:r>
            <a:r>
              <a:rPr lang="es-VE" baseline="0" dirty="0" err="1" smtClean="0"/>
              <a:t>Controller</a:t>
            </a:r>
            <a:r>
              <a:rPr lang="es-V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’,’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ProductController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’);</a:t>
            </a:r>
          </a:p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805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400" b="1" dirty="0" smtClean="0"/>
              <a:t>Nota:</a:t>
            </a:r>
            <a:r>
              <a:rPr lang="es-VE" sz="1400" b="1" baseline="0" dirty="0" smtClean="0"/>
              <a:t> es importante colocar esta línea y luego ejecutar el comando que sigue, no pase por alto esta secuencia ok</a:t>
            </a:r>
            <a:endParaRPr lang="es-VE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411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b="1" dirty="0" smtClean="0"/>
              <a:t>Nota: hay que ejecutar este comando para</a:t>
            </a:r>
            <a:r>
              <a:rPr lang="es-VE" b="1" baseline="0" dirty="0" smtClean="0"/>
              <a:t> poder activar las rutas de </a:t>
            </a:r>
            <a:r>
              <a:rPr lang="es-VE" b="1" baseline="0" dirty="0" err="1" smtClean="0"/>
              <a:t>products</a:t>
            </a:r>
            <a:endParaRPr lang="es-V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417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err="1" smtClean="0"/>
              <a:t>Index</a:t>
            </a:r>
            <a:r>
              <a:rPr lang="es-VE" dirty="0" smtClean="0"/>
              <a:t>   GET</a:t>
            </a:r>
            <a:r>
              <a:rPr lang="es-VE" baseline="0" dirty="0"/>
              <a:t> </a:t>
            </a:r>
            <a:r>
              <a:rPr lang="es-VE" baseline="0" dirty="0" smtClean="0"/>
              <a:t> /   Store POST   /    </a:t>
            </a:r>
            <a:r>
              <a:rPr lang="es-VE" baseline="0" dirty="0" err="1" smtClean="0"/>
              <a:t>Create</a:t>
            </a:r>
            <a:r>
              <a:rPr lang="es-VE" baseline="0" dirty="0" smtClean="0"/>
              <a:t>   GET    /    Show   GET    /     </a:t>
            </a:r>
            <a:r>
              <a:rPr lang="es-VE" baseline="0" dirty="0" err="1" smtClean="0"/>
              <a:t>Update</a:t>
            </a:r>
            <a:r>
              <a:rPr lang="es-VE" baseline="0" dirty="0" smtClean="0"/>
              <a:t>    PUT    /    </a:t>
            </a:r>
            <a:r>
              <a:rPr lang="es-VE" baseline="0" dirty="0" err="1" smtClean="0"/>
              <a:t>Destroy</a:t>
            </a:r>
            <a:r>
              <a:rPr lang="es-VE" baseline="0" dirty="0" smtClean="0"/>
              <a:t>     DELETE    /     </a:t>
            </a:r>
            <a:r>
              <a:rPr lang="es-VE" baseline="0" dirty="0" err="1" smtClean="0"/>
              <a:t>Edit</a:t>
            </a:r>
            <a:r>
              <a:rPr lang="es-VE" baseline="0" dirty="0" smtClean="0"/>
              <a:t>    GET</a:t>
            </a:r>
            <a:endParaRPr lang="es-V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078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Nota:</a:t>
            </a:r>
            <a:r>
              <a:rPr lang="es-VE" baseline="0" dirty="0" smtClean="0"/>
              <a:t> al ejecutar la ruta </a:t>
            </a:r>
            <a:r>
              <a:rPr lang="es-VE" baseline="0" dirty="0" err="1" smtClean="0"/>
              <a:t>products.index</a:t>
            </a:r>
            <a:r>
              <a:rPr lang="es-VE" baseline="0" dirty="0" smtClean="0"/>
              <a:t>  el va a buscar al </a:t>
            </a:r>
            <a:r>
              <a:rPr lang="es-VE" baseline="0" dirty="0" err="1" smtClean="0"/>
              <a:t>Controllers</a:t>
            </a:r>
            <a:r>
              <a:rPr lang="es-VE" baseline="0" dirty="0" smtClean="0"/>
              <a:t>\</a:t>
            </a:r>
            <a:r>
              <a:rPr lang="es-VE" baseline="0" dirty="0" err="1" smtClean="0"/>
              <a:t>ProductControlel</a:t>
            </a:r>
            <a:r>
              <a:rPr lang="es-VE" baseline="0" dirty="0" smtClean="0"/>
              <a:t>\</a:t>
            </a:r>
            <a:r>
              <a:rPr lang="es-VE" baseline="0" dirty="0" err="1" smtClean="0"/>
              <a:t>ProductController@index</a:t>
            </a:r>
            <a:r>
              <a:rPr lang="es-VE" baseline="0" dirty="0" smtClean="0"/>
              <a:t> vamos a configurar lo necesario para que funcione el método </a:t>
            </a:r>
            <a:r>
              <a:rPr lang="es-VE" baseline="0" dirty="0" err="1" smtClean="0"/>
              <a:t>index</a:t>
            </a:r>
            <a:endParaRPr lang="es-V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20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565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96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5074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40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671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167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04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304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04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507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0884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51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E9B4-27BE-495D-A7E4-6FAE694FD040}" type="datetimeFigureOut">
              <a:rPr lang="es-VE" smtClean="0"/>
              <a:t>18/04/2018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2628-CC4C-4E6B-AA27-BE6A3FEC1002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215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371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VE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CRUD LARAVEL</a:t>
            </a:r>
            <a:endParaRPr lang="es-V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469"/>
            <a:ext cx="12192000" cy="5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19" t="21557" r="14424" b="34798"/>
          <a:stretch/>
        </p:blipFill>
        <p:spPr>
          <a:xfrm>
            <a:off x="0" y="0"/>
            <a:ext cx="12229668" cy="458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6626" y="4587497"/>
            <a:ext cx="12236293" cy="22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86"/>
            <a:ext cx="10515600" cy="1843314"/>
          </a:xfrm>
        </p:spPr>
        <p:txBody>
          <a:bodyPr>
            <a:noAutofit/>
          </a:bodyPr>
          <a:lstStyle/>
          <a:p>
            <a:r>
              <a:rPr lang="es-VE" sz="60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 necesito la ruta para mi CRUD</a:t>
            </a:r>
            <a:endParaRPr lang="es-VE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76714" y="2198687"/>
            <a:ext cx="7438572" cy="414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</a:t>
            </a:r>
            <a:r>
              <a:rPr lang="es-VE" sz="66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Crear</a:t>
            </a:r>
          </a:p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	Leer</a:t>
            </a:r>
          </a:p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Update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Actualizar</a:t>
            </a:r>
          </a:p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Delete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Eliminar</a:t>
            </a:r>
            <a:endParaRPr lang="es-VE" sz="66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2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13701" y="323850"/>
            <a:ext cx="3949699" cy="668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6000" b="1" dirty="0" smtClean="0"/>
              <a:t>1. </a:t>
            </a:r>
            <a:r>
              <a:rPr lang="es-VE" sz="6000" b="1" dirty="0" err="1" smtClean="0"/>
              <a:t>Index</a:t>
            </a:r>
            <a:r>
              <a:rPr lang="es-VE" sz="6000" b="1" dirty="0" smtClean="0"/>
              <a:t> </a:t>
            </a:r>
          </a:p>
          <a:p>
            <a:r>
              <a:rPr lang="es-VE" sz="6000" b="1" dirty="0" smtClean="0"/>
              <a:t>2. </a:t>
            </a:r>
            <a:r>
              <a:rPr lang="es-VE" sz="6000" b="1" dirty="0" err="1" smtClean="0"/>
              <a:t>Create</a:t>
            </a:r>
            <a:endParaRPr lang="es-VE" sz="6000" b="1" dirty="0"/>
          </a:p>
          <a:p>
            <a:r>
              <a:rPr lang="es-VE" sz="6000" b="1" dirty="0" smtClean="0"/>
              <a:t>3. Show</a:t>
            </a:r>
          </a:p>
          <a:p>
            <a:r>
              <a:rPr lang="es-VE" sz="6000" b="1" dirty="0" smtClean="0"/>
              <a:t>4. </a:t>
            </a:r>
            <a:r>
              <a:rPr lang="es-VE" sz="6000" b="1" dirty="0" err="1" smtClean="0"/>
              <a:t>Edit</a:t>
            </a:r>
            <a:endParaRPr lang="es-VE" sz="6000" b="1" dirty="0" smtClean="0"/>
          </a:p>
          <a:p>
            <a:r>
              <a:rPr lang="es-VE" sz="6000" b="1" dirty="0" smtClean="0"/>
              <a:t>5. Store</a:t>
            </a:r>
          </a:p>
          <a:p>
            <a:r>
              <a:rPr lang="es-VE" sz="6000" b="1" dirty="0" smtClean="0"/>
              <a:t>6. </a:t>
            </a:r>
            <a:r>
              <a:rPr lang="es-VE" sz="6000" b="1" dirty="0" err="1" smtClean="0"/>
              <a:t>Update</a:t>
            </a:r>
            <a:endParaRPr lang="es-VE" sz="6000" b="1" dirty="0" smtClean="0"/>
          </a:p>
          <a:p>
            <a:r>
              <a:rPr lang="es-VE" sz="6000" b="1" dirty="0" smtClean="0"/>
              <a:t>7. </a:t>
            </a:r>
            <a:r>
              <a:rPr lang="es-VE" sz="6000" b="1" dirty="0" err="1" smtClean="0"/>
              <a:t>Destroy</a:t>
            </a:r>
            <a:endParaRPr lang="es-VE" sz="6000" b="1" dirty="0"/>
          </a:p>
          <a:p>
            <a:endParaRPr lang="es-VE" sz="18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143631"/>
            <a:ext cx="674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800" b="1" dirty="0" smtClean="0">
                <a:solidFill>
                  <a:srgbClr val="FF0000"/>
                </a:solidFill>
              </a:rPr>
              <a:t>Laravel</a:t>
            </a:r>
            <a:r>
              <a:rPr lang="es-VE" sz="4800" dirty="0" smtClean="0"/>
              <a:t> a través de comando </a:t>
            </a:r>
            <a:r>
              <a:rPr lang="es-VE" sz="4800" b="1" dirty="0" err="1" smtClean="0"/>
              <a:t>route:list</a:t>
            </a:r>
            <a:r>
              <a:rPr lang="es-VE" sz="4800" dirty="0" smtClean="0"/>
              <a:t> crea siete rutas para el controlador</a:t>
            </a:r>
            <a:endParaRPr lang="es-VE" sz="4800" dirty="0"/>
          </a:p>
        </p:txBody>
      </p:sp>
    </p:spTree>
    <p:extLst>
      <p:ext uri="{BB962C8B-B14F-4D97-AF65-F5344CB8AC3E}">
        <p14:creationId xmlns:p14="http://schemas.microsoft.com/office/powerpoint/2010/main" val="42548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63" y="3929063"/>
            <a:ext cx="2928937" cy="292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239712"/>
            <a:ext cx="11658600" cy="544512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err="1" smtClean="0"/>
              <a:t>Index</a:t>
            </a:r>
            <a:r>
              <a:rPr lang="es-VE" sz="6000" b="1" dirty="0"/>
              <a:t>: </a:t>
            </a:r>
            <a:r>
              <a:rPr lang="es-VE" sz="4800" dirty="0"/>
              <a:t>Es el método inicial de las </a:t>
            </a:r>
            <a:r>
              <a:rPr lang="es-VE" sz="4800" b="1" dirty="0"/>
              <a:t>rutas </a:t>
            </a:r>
            <a:r>
              <a:rPr lang="es-VE" sz="4800" b="1" dirty="0" err="1"/>
              <a:t>resource</a:t>
            </a:r>
            <a:r>
              <a:rPr lang="es-VE" sz="4800" dirty="0"/>
              <a:t>, usualmente lo usamos para mostrar una vista como página principal que puede contener un catalogo o resumen de la información del modelo al cual pertenece o bien no mostrar información y solo tener la función de página de inicio.</a:t>
            </a:r>
          </a:p>
        </p:txBody>
      </p:sp>
    </p:spTree>
    <p:extLst>
      <p:ext uri="{BB962C8B-B14F-4D97-AF65-F5344CB8AC3E}">
        <p14:creationId xmlns:p14="http://schemas.microsoft.com/office/powerpoint/2010/main" val="15619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58" y="4438649"/>
            <a:ext cx="3191367" cy="238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36525"/>
            <a:ext cx="10515600" cy="4664075"/>
          </a:xfrm>
        </p:spPr>
        <p:txBody>
          <a:bodyPr>
            <a:normAutofit/>
          </a:bodyPr>
          <a:lstStyle/>
          <a:p>
            <a:pPr algn="just"/>
            <a:r>
              <a:rPr lang="es-VE" sz="6000" b="1" dirty="0" err="1" smtClean="0"/>
              <a:t>Create</a:t>
            </a:r>
            <a:r>
              <a:rPr lang="es-VE" sz="6000" b="1" dirty="0"/>
              <a:t>: </a:t>
            </a:r>
            <a:r>
              <a:rPr lang="es-VE" sz="4800" dirty="0"/>
              <a:t>Este método lo podemos usar para direccionar el sistema a la vista donde se van a recolectar los datos(probablemente con un formulario) para después almacenarlos en un registro nuevo, usualmente redirige al </a:t>
            </a:r>
            <a:r>
              <a:rPr lang="es-VE" sz="4800" b="1" dirty="0" err="1"/>
              <a:t>index</a:t>
            </a:r>
            <a:r>
              <a:rPr lang="es-VE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8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56357"/>
            <a:ext cx="11372850" cy="3524083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smtClean="0"/>
              <a:t>Show</a:t>
            </a:r>
            <a:r>
              <a:rPr lang="es-VE" sz="6000" b="1" dirty="0"/>
              <a:t>: </a:t>
            </a:r>
            <a:r>
              <a:rPr lang="es-VE" sz="5400" dirty="0" smtClean="0"/>
              <a:t>Aquí </a:t>
            </a:r>
            <a:r>
              <a:rPr lang="es-VE" sz="5400" dirty="0"/>
              <a:t>podemos hacer u</a:t>
            </a:r>
            <a:r>
              <a:rPr lang="es-VE" sz="5400" dirty="0" smtClean="0"/>
              <a:t>na </a:t>
            </a:r>
            <a:r>
              <a:rPr lang="es-VE" sz="5400" dirty="0"/>
              <a:t>consulta de un elemento de la base de datos o de todos los elementos o registros por medio del modelo para realizar una </a:t>
            </a:r>
            <a:r>
              <a:rPr lang="es-VE" sz="5400" dirty="0" smtClean="0"/>
              <a:t>descripción.</a:t>
            </a:r>
            <a:endParaRPr lang="es-VE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0" y="3880440"/>
            <a:ext cx="2724150" cy="29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88925"/>
            <a:ext cx="11715750" cy="491172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err="1" smtClean="0"/>
              <a:t>Edit</a:t>
            </a:r>
            <a:r>
              <a:rPr lang="es-VE" sz="6000" b="1" dirty="0"/>
              <a:t>: </a:t>
            </a:r>
            <a:r>
              <a:rPr lang="es-VE" sz="5400" dirty="0"/>
              <a:t>Este método es similar al de </a:t>
            </a:r>
            <a:r>
              <a:rPr lang="es-VE" sz="5400" b="1" dirty="0" err="1"/>
              <a:t>create</a:t>
            </a:r>
            <a:r>
              <a:rPr lang="es-VE" sz="5400" dirty="0"/>
              <a:t> porque lo podemos usar para mostrar una vista que recolecta los datos pero a diferencia de </a:t>
            </a:r>
            <a:r>
              <a:rPr lang="es-VE" sz="5400" b="1" dirty="0" err="1"/>
              <a:t>create</a:t>
            </a:r>
            <a:r>
              <a:rPr lang="es-VE" sz="5400" dirty="0"/>
              <a:t> es con el fin de actualizar un registro.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87" y="4071937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125"/>
            <a:ext cx="11677650" cy="319722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smtClean="0"/>
              <a:t>Store</a:t>
            </a:r>
            <a:r>
              <a:rPr lang="es-VE" sz="6000" b="1" dirty="0"/>
              <a:t>: </a:t>
            </a:r>
            <a:r>
              <a:rPr lang="es-VE" sz="6000" dirty="0" smtClean="0"/>
              <a:t>Aquí </a:t>
            </a:r>
            <a:r>
              <a:rPr lang="es-VE" sz="6000" dirty="0"/>
              <a:t>es donde se actualiza un registro en especifico que proviene del método </a:t>
            </a:r>
            <a:r>
              <a:rPr lang="es-VE" sz="6000" b="1" dirty="0" err="1"/>
              <a:t>create</a:t>
            </a:r>
            <a:r>
              <a:rPr lang="es-VE" sz="6000" dirty="0"/>
              <a:t> y normalmente redirige al</a:t>
            </a:r>
            <a:r>
              <a:rPr lang="es-VE" sz="6000" b="1" dirty="0"/>
              <a:t> </a:t>
            </a:r>
            <a:r>
              <a:rPr lang="es-VE" sz="6000" b="1" dirty="0" err="1"/>
              <a:t>index</a:t>
            </a:r>
            <a:r>
              <a:rPr lang="es-VE" sz="60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2" y="3867150"/>
            <a:ext cx="3043238" cy="27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11639550" cy="394017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err="1" smtClean="0"/>
              <a:t>Update</a:t>
            </a:r>
            <a:r>
              <a:rPr lang="es-VE" sz="6000" b="1" dirty="0"/>
              <a:t>: </a:t>
            </a:r>
            <a:r>
              <a:rPr lang="es-VE" sz="5400" dirty="0"/>
              <a:t>Al igual que el store, solo que en vez de provenir de </a:t>
            </a:r>
            <a:r>
              <a:rPr lang="es-VE" sz="5400" b="1" dirty="0" err="1"/>
              <a:t>create</a:t>
            </a:r>
            <a:r>
              <a:rPr lang="es-VE" sz="5400" dirty="0"/>
              <a:t> proviene de </a:t>
            </a:r>
            <a:r>
              <a:rPr lang="es-VE" sz="5400" b="1" dirty="0" err="1"/>
              <a:t>edit</a:t>
            </a:r>
            <a:r>
              <a:rPr lang="es-VE" sz="5400" dirty="0"/>
              <a:t> y en vez de crear un nuevo registro, busca </a:t>
            </a:r>
            <a:r>
              <a:rPr lang="es-VE" sz="5400" dirty="0" smtClean="0"/>
              <a:t>uno </a:t>
            </a:r>
            <a:r>
              <a:rPr lang="es-VE" sz="5400" dirty="0"/>
              <a:t>existente y lo modifica, </a:t>
            </a:r>
            <a:r>
              <a:rPr lang="es-VE" sz="5400" dirty="0" smtClean="0"/>
              <a:t>también </a:t>
            </a:r>
            <a:r>
              <a:rPr lang="es-VE" sz="5400" dirty="0"/>
              <a:t>suele redirigir al </a:t>
            </a:r>
            <a:r>
              <a:rPr lang="es-VE" sz="5400" dirty="0" err="1"/>
              <a:t>index</a:t>
            </a:r>
            <a:r>
              <a:rPr lang="es-VE" sz="5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87" y="4305300"/>
            <a:ext cx="2386013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09550"/>
            <a:ext cx="11430000" cy="4095750"/>
          </a:xfrm>
        </p:spPr>
        <p:txBody>
          <a:bodyPr>
            <a:normAutofit fontScale="90000"/>
          </a:bodyPr>
          <a:lstStyle/>
          <a:p>
            <a:pPr algn="just"/>
            <a:r>
              <a:rPr lang="es-VE" sz="6700" b="1" dirty="0" err="1" smtClean="0"/>
              <a:t>Destroy</a:t>
            </a:r>
            <a:r>
              <a:rPr lang="es-VE" sz="6700" b="1" dirty="0"/>
              <a:t>: </a:t>
            </a:r>
            <a:r>
              <a:rPr lang="es-VE" sz="5300" dirty="0"/>
              <a:t>En este método usualmente se destruye o elimina un registro y la petición puede provenir de donde sea siempre y cuando sea llamado con el método </a:t>
            </a:r>
            <a:r>
              <a:rPr lang="es-VE" sz="5300" b="1" dirty="0"/>
              <a:t>DELETE</a:t>
            </a:r>
            <a:r>
              <a:rPr lang="es-VE" sz="5300" dirty="0"/>
              <a:t>, después puede redirigir al </a:t>
            </a:r>
            <a:r>
              <a:rPr lang="es-VE" sz="5300" b="1" dirty="0" err="1"/>
              <a:t>index</a:t>
            </a:r>
            <a:r>
              <a:rPr lang="es-VE" sz="5300" dirty="0"/>
              <a:t> o a otro sitio dependiendo si logro eliminar o no.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40386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66537" y="195942"/>
            <a:ext cx="10515600" cy="6662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smtClean="0"/>
              <a:t>Con este comando elegimos la versión que queremos usar de Laravel:</a:t>
            </a:r>
          </a:p>
          <a:p>
            <a:endParaRPr lang="es-VE" dirty="0" smtClean="0"/>
          </a:p>
          <a:p>
            <a:pPr algn="ctr"/>
            <a:r>
              <a:rPr lang="es-VE" sz="3600" b="1" dirty="0" err="1" smtClean="0"/>
              <a:t>composer</a:t>
            </a:r>
            <a:r>
              <a:rPr lang="es-VE" sz="3600" b="1" dirty="0" smtClean="0"/>
              <a:t> </a:t>
            </a:r>
            <a:r>
              <a:rPr lang="es-VE" sz="3600" b="1" dirty="0" err="1"/>
              <a:t>create-project</a:t>
            </a:r>
            <a:r>
              <a:rPr lang="es-VE" sz="3600" b="1" dirty="0"/>
              <a:t> </a:t>
            </a:r>
            <a:r>
              <a:rPr lang="es-VE" sz="3600" b="1" dirty="0" err="1"/>
              <a:t>laravel</a:t>
            </a:r>
            <a:r>
              <a:rPr lang="es-VE" sz="3600" b="1" dirty="0"/>
              <a:t>/</a:t>
            </a:r>
            <a:r>
              <a:rPr lang="es-VE" sz="3600" b="1" dirty="0" err="1"/>
              <a:t>laravel</a:t>
            </a:r>
            <a:r>
              <a:rPr lang="es-VE" sz="3600" b="1" dirty="0"/>
              <a:t> laraval5.4 </a:t>
            </a:r>
            <a:r>
              <a:rPr lang="es-VE" sz="3600" b="1" dirty="0" smtClean="0"/>
              <a:t>  5.4</a:t>
            </a:r>
          </a:p>
          <a:p>
            <a:pPr algn="ctr"/>
            <a:endParaRPr lang="es-VE" b="1" dirty="0" smtClean="0"/>
          </a:p>
          <a:p>
            <a:r>
              <a:rPr lang="es-VE" dirty="0"/>
              <a:t>Con este </a:t>
            </a:r>
            <a:r>
              <a:rPr lang="es-VE" dirty="0" smtClean="0"/>
              <a:t>comando vemos la versión que usamos en nuestro proyecto</a:t>
            </a:r>
          </a:p>
          <a:p>
            <a:endParaRPr lang="es-VE" b="1" dirty="0" smtClean="0"/>
          </a:p>
          <a:p>
            <a:r>
              <a:rPr lang="es-VE" sz="3600" b="1" dirty="0" smtClean="0"/>
              <a:t>   </a:t>
            </a:r>
            <a:r>
              <a:rPr lang="es-VE" sz="3600" b="1" dirty="0" err="1" smtClean="0"/>
              <a:t>php</a:t>
            </a:r>
            <a:r>
              <a:rPr lang="es-VE" sz="3600" b="1" dirty="0" smtClean="0"/>
              <a:t> </a:t>
            </a:r>
            <a:r>
              <a:rPr lang="es-VE" sz="3600" b="1" dirty="0" err="1"/>
              <a:t>artisan</a:t>
            </a:r>
            <a:r>
              <a:rPr lang="es-VE" sz="3600" b="1" dirty="0"/>
              <a:t>   - - </a:t>
            </a:r>
            <a:r>
              <a:rPr lang="es-VE" sz="3600" b="1" dirty="0" err="1"/>
              <a:t>version</a:t>
            </a:r>
            <a:r>
              <a:rPr lang="es-VE" sz="3600" b="1" dirty="0"/>
              <a:t> </a:t>
            </a:r>
          </a:p>
          <a:p>
            <a:r>
              <a:rPr lang="es-VE" sz="3600" dirty="0" smtClean="0"/>
              <a:t>    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622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19" t="21557" r="14424" b="34798"/>
          <a:stretch/>
        </p:blipFill>
        <p:spPr>
          <a:xfrm>
            <a:off x="0" y="0"/>
            <a:ext cx="12229668" cy="4587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7498"/>
            <a:ext cx="12235732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5" t="9607" r="47267" b="334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718" t="9838" r="23190" b="128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838" r="29025" b="14931"/>
          <a:stretch/>
        </p:blipFill>
        <p:spPr>
          <a:xfrm>
            <a:off x="0" y="0"/>
            <a:ext cx="12192000" cy="68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19" t="13310" b="682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63" y="3143457"/>
            <a:ext cx="11156673" cy="1325563"/>
          </a:xfrm>
        </p:spPr>
        <p:txBody>
          <a:bodyPr>
            <a:normAutofit/>
          </a:bodyPr>
          <a:lstStyle/>
          <a:p>
            <a:r>
              <a:rPr lang="es-VE" sz="3600" dirty="0" err="1"/>
              <a:t>php</a:t>
            </a:r>
            <a:r>
              <a:rPr lang="es-VE" sz="3600" dirty="0"/>
              <a:t> </a:t>
            </a:r>
            <a:r>
              <a:rPr lang="es-VE" sz="3600" dirty="0" err="1"/>
              <a:t>artisan</a:t>
            </a:r>
            <a:r>
              <a:rPr lang="es-VE" sz="3600" dirty="0"/>
              <a:t> </a:t>
            </a:r>
            <a:r>
              <a:rPr lang="es-VE" sz="3600" dirty="0" err="1"/>
              <a:t>make:controller</a:t>
            </a:r>
            <a:r>
              <a:rPr lang="es-VE" sz="3600" dirty="0"/>
              <a:t> </a:t>
            </a:r>
            <a:r>
              <a:rPr lang="es-VE" sz="3600" dirty="0" err="1" smtClean="0"/>
              <a:t>ProductController</a:t>
            </a:r>
            <a:r>
              <a:rPr lang="es-VE" sz="3600" dirty="0" smtClean="0"/>
              <a:t> --</a:t>
            </a:r>
            <a:r>
              <a:rPr lang="es-VE" sz="3600" dirty="0" err="1" smtClean="0"/>
              <a:t>resource</a:t>
            </a:r>
            <a:endParaRPr lang="es-VE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1313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Creamos el controlador para la tabla </a:t>
            </a:r>
            <a:r>
              <a:rPr lang="es-VE" sz="48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Product</a:t>
            </a:r>
            <a:endParaRPr lang="es-VE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1831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Comenzamos configurando el archivo de rutas.  ¿Dónde consigo ese archivo?</a:t>
            </a:r>
            <a:endParaRPr lang="es-V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203" t="3894" r="58999" b="28606"/>
          <a:stretch/>
        </p:blipFill>
        <p:spPr>
          <a:xfrm>
            <a:off x="2726787" y="1690688"/>
            <a:ext cx="6738425" cy="516731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37095" y="5176910"/>
            <a:ext cx="1153551" cy="295421"/>
          </a:xfrm>
          <a:prstGeom prst="round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ounded Rectangle 4"/>
          <p:cNvSpPr/>
          <p:nvPr/>
        </p:nvSpPr>
        <p:spPr>
          <a:xfrm>
            <a:off x="3404381" y="6087793"/>
            <a:ext cx="1153551" cy="295421"/>
          </a:xfrm>
          <a:prstGeom prst="round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ounded Rectangular Callout 5"/>
          <p:cNvSpPr/>
          <p:nvPr/>
        </p:nvSpPr>
        <p:spPr>
          <a:xfrm>
            <a:off x="126609" y="3770142"/>
            <a:ext cx="1655885" cy="419796"/>
          </a:xfrm>
          <a:prstGeom prst="wedgeRoundRectCallout">
            <a:avLst>
              <a:gd name="adj1" fmla="val 131895"/>
              <a:gd name="adj2" fmla="val 275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Carpeta</a:t>
            </a:r>
            <a:endParaRPr lang="es-VE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36028" y="5472331"/>
            <a:ext cx="1655885" cy="419796"/>
          </a:xfrm>
          <a:prstGeom prst="wedgeRoundRectCallout">
            <a:avLst>
              <a:gd name="adj1" fmla="val -157804"/>
              <a:gd name="adj2" fmla="val 1077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Archivo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5779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r>
              <a:rPr lang="es-VE" dirty="0" smtClean="0"/>
              <a:t>Vamos a nuestro terminal </a:t>
            </a:r>
            <a:r>
              <a:rPr lang="es-VE" dirty="0" err="1" smtClean="0"/>
              <a:t>Git</a:t>
            </a:r>
            <a:r>
              <a:rPr lang="es-VE" dirty="0" smtClean="0"/>
              <a:t> </a:t>
            </a:r>
            <a:r>
              <a:rPr lang="es-VE" dirty="0" err="1" smtClean="0"/>
              <a:t>Bash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Tecleamos PWD</a:t>
            </a:r>
            <a:br>
              <a:rPr lang="es-VE" dirty="0" smtClean="0"/>
            </a:br>
            <a:r>
              <a:rPr lang="es-VE" dirty="0" err="1" smtClean="0"/>
              <a:t>pwd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Para verificar que estamos dentro de la carpeta de nuestro proyecto</a:t>
            </a:r>
            <a:br>
              <a:rPr lang="es-VE" dirty="0" smtClean="0"/>
            </a:br>
            <a:r>
              <a:rPr lang="es-VE" dirty="0" smtClean="0"/>
              <a:t>Luego tecleamos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		</a:t>
            </a:r>
            <a:r>
              <a:rPr lang="es-VE" sz="6700" b="1" dirty="0" err="1" smtClean="0"/>
              <a:t>php</a:t>
            </a:r>
            <a:r>
              <a:rPr lang="es-VE" sz="6700" b="1" dirty="0" smtClean="0"/>
              <a:t> </a:t>
            </a:r>
            <a:r>
              <a:rPr lang="es-VE" sz="6700" b="1" dirty="0" err="1" smtClean="0"/>
              <a:t>artisan</a:t>
            </a:r>
            <a:r>
              <a:rPr lang="es-VE" sz="6700" b="1" dirty="0" smtClean="0"/>
              <a:t> </a:t>
            </a:r>
            <a:r>
              <a:rPr lang="es-VE" sz="6700" b="1" dirty="0" err="1" smtClean="0"/>
              <a:t>route:list</a:t>
            </a:r>
            <a:endParaRPr lang="es-V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93" y="148641"/>
            <a:ext cx="2097255" cy="20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grpSp>
        <p:nvGrpSpPr>
          <p:cNvPr id="7" name="Group 6"/>
          <p:cNvGrpSpPr/>
          <p:nvPr/>
        </p:nvGrpSpPr>
        <p:grpSpPr>
          <a:xfrm>
            <a:off x="-1" y="21908"/>
            <a:ext cx="12199331" cy="6836092"/>
            <a:chOff x="-1" y="21908"/>
            <a:chExt cx="12199331" cy="68360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88" t="25000" r="19897" b="29375"/>
            <a:stretch/>
          </p:blipFill>
          <p:spPr>
            <a:xfrm>
              <a:off x="-1" y="21908"/>
              <a:ext cx="12199331" cy="683609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4826000"/>
              <a:ext cx="11954934" cy="1862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20858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4532"/>
          </a:xfrm>
        </p:spPr>
        <p:txBody>
          <a:bodyPr>
            <a:normAutofit/>
          </a:bodyPr>
          <a:lstStyle/>
          <a:p>
            <a:pPr algn="just"/>
            <a:r>
              <a:rPr lang="es-VE" sz="4800" dirty="0" smtClean="0"/>
              <a:t>Laravel tiene un controlador de recursos que me permite crear 7 rutas importantes para mi trabajo de </a:t>
            </a:r>
            <a:r>
              <a:rPr lang="es-VE" sz="4800" dirty="0" err="1" smtClean="0"/>
              <a:t>BacKend</a:t>
            </a:r>
            <a:r>
              <a:rPr lang="es-VE" sz="4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888343"/>
            <a:ext cx="10831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800" dirty="0" smtClean="0">
                <a:latin typeface="+mj-lt"/>
                <a:ea typeface="+mj-ea"/>
                <a:cs typeface="+mj-cs"/>
              </a:rPr>
              <a:t>La </a:t>
            </a:r>
            <a:r>
              <a:rPr lang="es-VE" sz="4800" dirty="0">
                <a:latin typeface="+mj-lt"/>
                <a:ea typeface="+mj-ea"/>
                <a:cs typeface="+mj-cs"/>
              </a:rPr>
              <a:t>línea de comando que me permite crear este recurso es </a:t>
            </a:r>
            <a:r>
              <a:rPr lang="es-VE" sz="4800" dirty="0" smtClean="0">
                <a:latin typeface="+mj-lt"/>
                <a:ea typeface="+mj-ea"/>
                <a:cs typeface="+mj-cs"/>
              </a:rPr>
              <a:t>el </a:t>
            </a:r>
            <a:r>
              <a:rPr lang="es-VE" sz="4800" dirty="0">
                <a:latin typeface="+mj-lt"/>
                <a:ea typeface="+mj-ea"/>
                <a:cs typeface="+mj-cs"/>
              </a:rPr>
              <a:t>siguiente:</a:t>
            </a:r>
          </a:p>
          <a:p>
            <a:r>
              <a:rPr lang="es-VE" sz="4800" dirty="0">
                <a:latin typeface="+mj-lt"/>
                <a:ea typeface="+mj-ea"/>
                <a:cs typeface="+mj-cs"/>
              </a:rPr>
              <a:t>Estando en el archivo de </a:t>
            </a:r>
            <a:r>
              <a:rPr lang="es-VE" sz="4800" dirty="0" err="1">
                <a:latin typeface="+mj-lt"/>
                <a:ea typeface="+mj-ea"/>
                <a:cs typeface="+mj-cs"/>
              </a:rPr>
              <a:t>routes</a:t>
            </a:r>
            <a:r>
              <a:rPr lang="es-VE" sz="4800" dirty="0">
                <a:latin typeface="+mj-lt"/>
                <a:ea typeface="+mj-ea"/>
                <a:cs typeface="+mj-cs"/>
              </a:rPr>
              <a:t>/</a:t>
            </a:r>
            <a:r>
              <a:rPr lang="es-VE" sz="4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web</a:t>
            </a:r>
          </a:p>
          <a:p>
            <a:endParaRPr lang="es-VE" sz="3600" dirty="0" smtClean="0"/>
          </a:p>
          <a:p>
            <a:pPr algn="ctr"/>
            <a:r>
              <a:rPr lang="es-V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route:resource</a:t>
            </a:r>
            <a:r>
              <a:rPr lang="es-V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(‘</a:t>
            </a:r>
            <a:r>
              <a:rPr lang="es-V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s-V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roducts</a:t>
            </a:r>
            <a:r>
              <a:rPr lang="es-V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’,</a:t>
            </a:r>
            <a:r>
              <a:rPr lang="es-V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</a:t>
            </a:r>
            <a:r>
              <a:rPr lang="es-V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ProductController</a:t>
            </a:r>
            <a:r>
              <a:rPr lang="es-V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552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8660" y="3055620"/>
            <a:ext cx="1226820" cy="2781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ounded Rectangle 5"/>
          <p:cNvSpPr/>
          <p:nvPr/>
        </p:nvSpPr>
        <p:spPr>
          <a:xfrm>
            <a:off x="1935480" y="3912820"/>
            <a:ext cx="4053840" cy="369570"/>
          </a:xfrm>
          <a:prstGeom prst="roundRect">
            <a:avLst>
              <a:gd name="adj" fmla="val 4759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230687" cy="6858000"/>
            <a:chOff x="0" y="0"/>
            <a:chExt cx="12230687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9584" r="29619" b="29583"/>
            <a:stretch/>
          </p:blipFill>
          <p:spPr>
            <a:xfrm>
              <a:off x="0" y="0"/>
              <a:ext cx="12230687" cy="68580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14800" y="4602480"/>
              <a:ext cx="4419600" cy="4114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44880" y="6461760"/>
              <a:ext cx="112776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22476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91421"/>
          </a:xfrm>
        </p:spPr>
        <p:txBody>
          <a:bodyPr>
            <a:noAutofit/>
          </a:bodyPr>
          <a:lstStyle/>
          <a:p>
            <a:r>
              <a:rPr lang="es-VE" sz="7200" dirty="0" smtClean="0"/>
              <a:t>Observemos lo que sucede cuando escribimos en el terminal:</a:t>
            </a:r>
            <a:endParaRPr lang="es-VE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413126"/>
            <a:ext cx="10515600" cy="289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7200" b="1" dirty="0" err="1"/>
              <a:t>php</a:t>
            </a:r>
            <a:r>
              <a:rPr lang="es-VE" sz="7200" b="1" dirty="0"/>
              <a:t> </a:t>
            </a:r>
            <a:r>
              <a:rPr lang="es-VE" sz="7200" b="1" dirty="0" err="1"/>
              <a:t>artisan</a:t>
            </a:r>
            <a:r>
              <a:rPr lang="es-VE" sz="7200" b="1" dirty="0"/>
              <a:t> </a:t>
            </a:r>
            <a:r>
              <a:rPr lang="es-VE" sz="7200" b="1" dirty="0" err="1"/>
              <a:t>route:list</a:t>
            </a:r>
            <a:endParaRPr lang="es-VE" sz="7200" b="1" dirty="0"/>
          </a:p>
        </p:txBody>
      </p:sp>
    </p:spTree>
    <p:extLst>
      <p:ext uri="{BB962C8B-B14F-4D97-AF65-F5344CB8AC3E}">
        <p14:creationId xmlns:p14="http://schemas.microsoft.com/office/powerpoint/2010/main" val="42005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671</Words>
  <Application>Microsoft Office PowerPoint</Application>
  <PresentationFormat>Widescreen</PresentationFormat>
  <Paragraphs>83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CRUD LARAVEL</vt:lpstr>
      <vt:lpstr>PowerPoint Presentation</vt:lpstr>
      <vt:lpstr>php artisan make:controller ProductController --resource</vt:lpstr>
      <vt:lpstr>Comenzamos configurando el archivo de rutas.  ¿Dónde consigo ese archivo?</vt:lpstr>
      <vt:lpstr>Vamos a nuestro terminal Git Bash Tecleamos PWD pwd  Para verificar que estamos dentro de la carpeta de nuestro proyecto Luego tecleamos    php artisan route:list</vt:lpstr>
      <vt:lpstr>PowerPoint Presentation</vt:lpstr>
      <vt:lpstr>Laravel tiene un controlador de recursos que me permite crear 7 rutas importantes para mi trabajo de BacKend.</vt:lpstr>
      <vt:lpstr>PowerPoint Presentation</vt:lpstr>
      <vt:lpstr>Observemos lo que sucede cuando escribimos en el terminal:</vt:lpstr>
      <vt:lpstr>PowerPoint Presentation</vt:lpstr>
      <vt:lpstr>Yo necesito la ruta para mi CRUD</vt:lpstr>
      <vt:lpstr>PowerPoint Presentation</vt:lpstr>
      <vt:lpstr>Index: Es el método inicial de las rutas resource, usualmente lo usamos para mostrar una vista como página principal que puede contener un catalogo o resumen de la información del modelo al cual pertenece o bien no mostrar información y solo tener la función de página de inicio.</vt:lpstr>
      <vt:lpstr>Create: Este método lo podemos usar para direccionar el sistema a la vista donde se van a recolectar los datos(probablemente con un formulario) para después almacenarlos en un registro nuevo, usualmente redirige al index.</vt:lpstr>
      <vt:lpstr>Show: Aquí podemos hacer una consulta de un elemento de la base de datos o de todos los elementos o registros por medio del modelo para realizar una descripción.</vt:lpstr>
      <vt:lpstr>Edit: Este método es similar al de create porque lo podemos usar para mostrar una vista que recolecta los datos pero a diferencia de create es con el fin de actualizar un registro.</vt:lpstr>
      <vt:lpstr>Store: Aquí es donde se actualiza un registro en especifico que proviene del método create y normalmente redirige al index.</vt:lpstr>
      <vt:lpstr>Update: Al igual que el store, solo que en vez de provenir de create proviene de edit y en vez de crear un nuevo registro, busca uno existente y lo modifica, también suele redirigir al index.</vt:lpstr>
      <vt:lpstr>Destroy: En este método usualmente se destruye o elimina un registro y la petición puede provenir de donde sea siempre y cuando sea llamado con el método DELETE, después puede redirigir al index o a otro sitio dependiendo si logro eliminar o no.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LARAVEL</dc:title>
  <dc:creator>Carlos</dc:creator>
  <cp:lastModifiedBy>Carlos</cp:lastModifiedBy>
  <cp:revision>94</cp:revision>
  <dcterms:created xsi:type="dcterms:W3CDTF">2018-03-19T17:55:42Z</dcterms:created>
  <dcterms:modified xsi:type="dcterms:W3CDTF">2018-04-19T04:11:33Z</dcterms:modified>
</cp:coreProperties>
</file>