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9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7" r:id="rId18"/>
    <p:sldId id="276" r:id="rId19"/>
    <p:sldId id="275" r:id="rId20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81481" autoAdjust="0"/>
  </p:normalViewPr>
  <p:slideViewPr>
    <p:cSldViewPr snapToGrid="0">
      <p:cViewPr varScale="1">
        <p:scale>
          <a:sx n="69" d="100"/>
          <a:sy n="69" d="100"/>
        </p:scale>
        <p:origin x="-1190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D9F64-7B78-4C48-BC61-548F35F1DD78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C92C2-9B89-4D32-8032-090FF44DB1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85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Vemos</a:t>
            </a:r>
            <a:r>
              <a:rPr lang="es-VE" baseline="0" dirty="0" smtClean="0"/>
              <a:t> nuestra estructura de archivos de nuestro proyecto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1960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Es en</a:t>
            </a:r>
            <a:r>
              <a:rPr lang="es-VE" baseline="0" dirty="0" smtClean="0"/>
              <a:t> el archivo </a:t>
            </a:r>
            <a:r>
              <a:rPr lang="es-VE" baseline="0" dirty="0" err="1" smtClean="0"/>
              <a:t>layout.blade.php</a:t>
            </a:r>
            <a:r>
              <a:rPr lang="es-VE" baseline="0" dirty="0" smtClean="0"/>
              <a:t> que colocamos la estructura </a:t>
            </a:r>
            <a:r>
              <a:rPr lang="es-VE" baseline="0" dirty="0" err="1" smtClean="0"/>
              <a:t>html</a:t>
            </a:r>
            <a:r>
              <a:rPr lang="es-VE" baseline="0" dirty="0" smtClean="0"/>
              <a:t> 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13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57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Copiamos directamente desde la pagina de </a:t>
            </a:r>
            <a:r>
              <a:rPr lang="es-VE" dirty="0" err="1" smtClean="0"/>
              <a:t>Bootstrap</a:t>
            </a:r>
            <a:r>
              <a:rPr lang="es-VE" baseline="0" dirty="0" smtClean="0"/>
              <a:t> los CDN para colocarlos en nuestros proyectos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14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7636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Lo que estamos creando</a:t>
            </a:r>
            <a:r>
              <a:rPr lang="es-VE" baseline="0" dirty="0" smtClean="0"/>
              <a:t> es la herencia de plantillas le colocamos el CDN de </a:t>
            </a:r>
            <a:r>
              <a:rPr lang="es-VE" baseline="0" dirty="0" err="1" smtClean="0"/>
              <a:t>bootstrap</a:t>
            </a:r>
            <a:endParaRPr lang="es-VE" baseline="0" dirty="0" smtClean="0"/>
          </a:p>
          <a:p>
            <a:r>
              <a:rPr lang="es-VE" baseline="0" dirty="0" smtClean="0"/>
              <a:t>Nota:</a:t>
            </a:r>
          </a:p>
          <a:p>
            <a:r>
              <a:rPr lang="es-VE" baseline="0" dirty="0" smtClean="0"/>
              <a:t>Los </a:t>
            </a:r>
            <a:r>
              <a:rPr lang="es-VE" baseline="0" dirty="0" err="1" smtClean="0"/>
              <a:t>css</a:t>
            </a:r>
            <a:r>
              <a:rPr lang="es-VE" baseline="0" dirty="0" smtClean="0"/>
              <a:t> van en el head, el </a:t>
            </a:r>
            <a:r>
              <a:rPr lang="es-VE" baseline="0" dirty="0" err="1" smtClean="0"/>
              <a:t>jquery</a:t>
            </a:r>
            <a:r>
              <a:rPr lang="es-VE" baseline="0" dirty="0" smtClean="0"/>
              <a:t>, </a:t>
            </a:r>
            <a:r>
              <a:rPr lang="es-VE" baseline="0" dirty="0" err="1" smtClean="0"/>
              <a:t>propeter</a:t>
            </a:r>
            <a:r>
              <a:rPr lang="es-VE" baseline="0" dirty="0" smtClean="0"/>
              <a:t> y JavaScript estos tres van antes de cerrar el </a:t>
            </a:r>
            <a:r>
              <a:rPr lang="es-VE" baseline="0" dirty="0" err="1" smtClean="0"/>
              <a:t>body</a:t>
            </a:r>
            <a:endParaRPr lang="es-VE" baseline="0" dirty="0" smtClean="0"/>
          </a:p>
          <a:p>
            <a:r>
              <a:rPr lang="es-VE" baseline="0" dirty="0" smtClean="0"/>
              <a:t>Con @</a:t>
            </a:r>
            <a:r>
              <a:rPr lang="es-VE" baseline="0" dirty="0" err="1" smtClean="0"/>
              <a:t>yield</a:t>
            </a:r>
            <a:r>
              <a:rPr lang="es-VE" baseline="0" dirty="0" smtClean="0"/>
              <a:t>(‘</a:t>
            </a:r>
            <a:r>
              <a:rPr lang="es-VE" baseline="0" dirty="0" err="1" smtClean="0"/>
              <a:t>contend</a:t>
            </a:r>
            <a:r>
              <a:rPr lang="es-VE" baseline="0" dirty="0" smtClean="0"/>
              <a:t>’) marcamos el </a:t>
            </a:r>
            <a:r>
              <a:rPr lang="es-VE" baseline="0" dirty="0" err="1" smtClean="0"/>
              <a:t>main</a:t>
            </a:r>
            <a:r>
              <a:rPr lang="es-VE" baseline="0" dirty="0" smtClean="0"/>
              <a:t> que va a cambiar en nuestra pagina web</a:t>
            </a:r>
          </a:p>
          <a:p>
            <a:r>
              <a:rPr lang="en-US" baseline="0" dirty="0" smtClean="0"/>
              <a:t>		&lt;div class="container"&gt;</a:t>
            </a:r>
          </a:p>
          <a:p>
            <a:r>
              <a:rPr lang="en-US" baseline="0" dirty="0" smtClean="0"/>
              <a:t>		        &lt;div class="row"&gt;</a:t>
            </a:r>
          </a:p>
          <a:p>
            <a:r>
              <a:rPr lang="en-US" baseline="0" dirty="0" smtClean="0"/>
              <a:t>		                &lt;div class=col-lg-12&gt;</a:t>
            </a:r>
          </a:p>
          <a:p>
            <a:r>
              <a:rPr lang="en-US" baseline="0" dirty="0" smtClean="0"/>
              <a:t>			&lt;h1 class="text-center"&gt;CRUD </a:t>
            </a:r>
            <a:r>
              <a:rPr lang="en-US" baseline="0" dirty="0" err="1" smtClean="0"/>
              <a:t>Laravel</a:t>
            </a:r>
            <a:r>
              <a:rPr lang="en-US" baseline="0" dirty="0" smtClean="0"/>
              <a:t> 5.6&lt;/h1&gt;</a:t>
            </a:r>
          </a:p>
          <a:p>
            <a:r>
              <a:rPr lang="en-US" baseline="0" dirty="0" smtClean="0"/>
              <a:t>		         &lt;/div&gt;</a:t>
            </a:r>
          </a:p>
          <a:p>
            <a:r>
              <a:rPr lang="en-US" baseline="0" dirty="0" smtClean="0"/>
              <a:t>			@yield('content')</a:t>
            </a:r>
          </a:p>
          <a:p>
            <a:r>
              <a:rPr lang="en-US" baseline="0" dirty="0" smtClean="0"/>
              <a:t>		         &lt;/div&gt;</a:t>
            </a:r>
          </a:p>
          <a:p>
            <a:r>
              <a:rPr lang="en-US" baseline="0" dirty="0" smtClean="0"/>
              <a:t>		&lt;/div&gt;</a:t>
            </a:r>
            <a:endParaRPr lang="es-VE" baseline="0" dirty="0" smtClean="0"/>
          </a:p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15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81745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@</a:t>
            </a:r>
            <a:r>
              <a:rPr lang="es-VE" dirty="0" err="1" smtClean="0"/>
              <a:t>extends</a:t>
            </a:r>
            <a:r>
              <a:rPr lang="es-VE" dirty="0" smtClean="0"/>
              <a:t>('</a:t>
            </a:r>
            <a:r>
              <a:rPr lang="es-VE" dirty="0" err="1" smtClean="0"/>
              <a:t>layout</a:t>
            </a:r>
            <a:r>
              <a:rPr lang="es-VE" dirty="0" smtClean="0"/>
              <a:t>')</a:t>
            </a:r>
          </a:p>
          <a:p>
            <a:endParaRPr lang="es-VE" dirty="0" smtClean="0"/>
          </a:p>
          <a:p>
            <a:r>
              <a:rPr lang="es-VE" dirty="0" smtClean="0"/>
              <a:t>@</a:t>
            </a:r>
            <a:r>
              <a:rPr lang="es-VE" dirty="0" err="1" smtClean="0"/>
              <a:t>section</a:t>
            </a:r>
            <a:r>
              <a:rPr lang="es-VE" dirty="0" smtClean="0"/>
              <a:t>('</a:t>
            </a:r>
            <a:r>
              <a:rPr lang="es-VE" dirty="0" err="1" smtClean="0"/>
              <a:t>content</a:t>
            </a:r>
            <a:r>
              <a:rPr lang="es-VE" dirty="0" smtClean="0"/>
              <a:t>')	</a:t>
            </a:r>
          </a:p>
          <a:p>
            <a:r>
              <a:rPr lang="es-VE" dirty="0" smtClean="0"/>
              <a:t>	&lt;div </a:t>
            </a:r>
            <a:r>
              <a:rPr lang="es-VE" dirty="0" err="1" smtClean="0"/>
              <a:t>class</a:t>
            </a:r>
            <a:r>
              <a:rPr lang="es-VE" dirty="0" smtClean="0"/>
              <a:t>=col-lg-8&gt;</a:t>
            </a:r>
          </a:p>
          <a:p>
            <a:r>
              <a:rPr lang="es-VE" dirty="0" smtClean="0"/>
              <a:t>		Listado de productos</a:t>
            </a:r>
          </a:p>
          <a:p>
            <a:r>
              <a:rPr lang="es-VE" dirty="0" smtClean="0"/>
              <a:t>	&lt;/div&gt;</a:t>
            </a:r>
          </a:p>
          <a:p>
            <a:endParaRPr lang="es-VE" dirty="0" smtClean="0"/>
          </a:p>
          <a:p>
            <a:r>
              <a:rPr lang="es-VE" dirty="0" smtClean="0"/>
              <a:t>	&lt;div </a:t>
            </a:r>
            <a:r>
              <a:rPr lang="es-VE" dirty="0" err="1" smtClean="0"/>
              <a:t>class</a:t>
            </a:r>
            <a:r>
              <a:rPr lang="es-VE" dirty="0" smtClean="0"/>
              <a:t>="col-sm-4"&gt;</a:t>
            </a:r>
          </a:p>
          <a:p>
            <a:r>
              <a:rPr lang="es-VE" dirty="0" smtClean="0"/>
              <a:t>		Mensaje</a:t>
            </a:r>
          </a:p>
          <a:p>
            <a:r>
              <a:rPr lang="es-VE" dirty="0" smtClean="0"/>
              <a:t>	&lt;/div&gt;</a:t>
            </a:r>
          </a:p>
          <a:p>
            <a:r>
              <a:rPr lang="es-VE" dirty="0" smtClean="0"/>
              <a:t>@</a:t>
            </a:r>
            <a:r>
              <a:rPr lang="es-VE" dirty="0" err="1" smtClean="0"/>
              <a:t>endsection</a:t>
            </a:r>
            <a:endParaRPr lang="es-VE" dirty="0" smtClean="0"/>
          </a:p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16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829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Hay que </a:t>
            </a:r>
            <a:r>
              <a:rPr lang="en-US" dirty="0" err="1" smtClean="0"/>
              <a:t>modificar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funcion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archivo</a:t>
            </a:r>
            <a:r>
              <a:rPr lang="en-US" baseline="0" dirty="0" smtClean="0"/>
              <a:t> Product Controller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 public function index()</a:t>
            </a:r>
          </a:p>
          <a:p>
            <a:r>
              <a:rPr lang="en-US" baseline="0" dirty="0" smtClean="0"/>
              <a:t>    {</a:t>
            </a:r>
          </a:p>
          <a:p>
            <a:r>
              <a:rPr lang="en-US" baseline="0" dirty="0" smtClean="0"/>
              <a:t>       return view('</a:t>
            </a:r>
            <a:r>
              <a:rPr lang="en-US" baseline="0" dirty="0" err="1" smtClean="0"/>
              <a:t>products.index</a:t>
            </a:r>
            <a:r>
              <a:rPr lang="en-US" baseline="0" dirty="0" smtClean="0"/>
              <a:t>', compact('products'));</a:t>
            </a:r>
          </a:p>
          <a:p>
            <a:r>
              <a:rPr lang="en-US" baseline="0" dirty="0" smtClean="0"/>
              <a:t>    }</a:t>
            </a:r>
          </a:p>
          <a:p>
            <a:endParaRPr lang="en-US" baseline="0" dirty="0" smtClean="0"/>
          </a:p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17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37764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Hacemos clic en el</a:t>
            </a:r>
            <a:r>
              <a:rPr lang="es-VE" baseline="0" dirty="0" smtClean="0"/>
              <a:t> enlace de Listado de Productos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18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1150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Esta</a:t>
            </a:r>
            <a:r>
              <a:rPr lang="es-VE" baseline="0" dirty="0" smtClean="0"/>
              <a:t> es la vista que creamos con el motor de plantilla </a:t>
            </a:r>
            <a:r>
              <a:rPr lang="es-VE" baseline="0" dirty="0" err="1" smtClean="0"/>
              <a:t>blade</a:t>
            </a:r>
            <a:r>
              <a:rPr lang="es-VE" baseline="0" dirty="0" smtClean="0"/>
              <a:t> de </a:t>
            </a:r>
            <a:r>
              <a:rPr lang="es-VE" baseline="0" dirty="0" err="1" smtClean="0"/>
              <a:t>Laravel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19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89458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Creo</a:t>
            </a:r>
            <a:r>
              <a:rPr lang="es-VE" baseline="0" dirty="0" smtClean="0"/>
              <a:t> una nueva carpeta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9749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Le vamos</a:t>
            </a:r>
            <a:r>
              <a:rPr lang="es-VE" baseline="0" dirty="0" smtClean="0"/>
              <a:t> a llamar </a:t>
            </a:r>
            <a:r>
              <a:rPr lang="es-VE" baseline="0" dirty="0" err="1" smtClean="0"/>
              <a:t>products</a:t>
            </a:r>
            <a:r>
              <a:rPr lang="es-VE" baseline="0" dirty="0" smtClean="0"/>
              <a:t> como la tabla de </a:t>
            </a:r>
            <a:r>
              <a:rPr lang="es-VE" baseline="0" dirty="0" err="1" smtClean="0"/>
              <a:t>products</a:t>
            </a:r>
            <a:r>
              <a:rPr lang="es-VE" baseline="0" dirty="0" smtClean="0"/>
              <a:t> en nuestra base de datos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928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Verificamos</a:t>
            </a:r>
            <a:r>
              <a:rPr lang="es-VE" baseline="0" dirty="0" smtClean="0"/>
              <a:t> que la carpeta </a:t>
            </a:r>
            <a:r>
              <a:rPr lang="es-VE" baseline="0" dirty="0" err="1" smtClean="0"/>
              <a:t>products</a:t>
            </a:r>
            <a:r>
              <a:rPr lang="es-VE" baseline="0" dirty="0" smtClean="0"/>
              <a:t> esta dentro de </a:t>
            </a:r>
            <a:r>
              <a:rPr lang="es-VE" baseline="0" dirty="0" err="1" smtClean="0"/>
              <a:t>views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6871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Dentro</a:t>
            </a:r>
            <a:r>
              <a:rPr lang="es-VE" baseline="0" dirty="0" smtClean="0"/>
              <a:t> de la carpeta </a:t>
            </a:r>
            <a:r>
              <a:rPr lang="es-VE" baseline="0" dirty="0" err="1" smtClean="0"/>
              <a:t>products</a:t>
            </a:r>
            <a:r>
              <a:rPr lang="es-VE" baseline="0" dirty="0" smtClean="0"/>
              <a:t> creamos un nuevo archivo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860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Le</a:t>
            </a:r>
            <a:r>
              <a:rPr lang="es-VE" baseline="0" dirty="0" smtClean="0"/>
              <a:t> colocamos como nombre </a:t>
            </a:r>
            <a:r>
              <a:rPr lang="es-VE" baseline="0" dirty="0" err="1" smtClean="0"/>
              <a:t>index.blade.php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6912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Verificamos que el archivo este dentro de nuestra carpeta </a:t>
            </a:r>
            <a:r>
              <a:rPr lang="es-VE" dirty="0" err="1" smtClean="0"/>
              <a:t>products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7196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Creamos un nuevo</a:t>
            </a:r>
            <a:r>
              <a:rPr lang="es-VE" baseline="0" dirty="0" smtClean="0"/>
              <a:t> archivo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11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223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Le</a:t>
            </a:r>
            <a:r>
              <a:rPr lang="es-VE" baseline="0" dirty="0" smtClean="0"/>
              <a:t> colocamos el nombre de </a:t>
            </a:r>
            <a:r>
              <a:rPr lang="es-VE" baseline="0" dirty="0" err="1" smtClean="0"/>
              <a:t>layout.blade.php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12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6349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6449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046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95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373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634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818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4021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663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6848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353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700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9BFB-2D66-4577-A84E-57AEBA01D2AB}" type="datetimeFigureOut">
              <a:rPr lang="es-VE" smtClean="0"/>
              <a:t>04-04-2018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BE0A-6D30-4A1A-BDEE-3EB8CCE2D69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8218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76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VE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Herencia de Plantillas</a:t>
            </a:r>
            <a:endParaRPr lang="es-VE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97" y="1336431"/>
            <a:ext cx="10142806" cy="54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690"/>
          </a:xfrm>
        </p:spPr>
        <p:txBody>
          <a:bodyPr>
            <a:noAutofit/>
          </a:bodyPr>
          <a:lstStyle/>
          <a:p>
            <a:pPr algn="ctr"/>
            <a:r>
              <a:rPr lang="es-VE" sz="7200" dirty="0" smtClean="0"/>
              <a:t>Ahora vamos a crear un archivo llamado </a:t>
            </a:r>
            <a:r>
              <a:rPr lang="es-VE" sz="7200" dirty="0" err="1" smtClean="0"/>
              <a:t>layout</a:t>
            </a:r>
            <a:r>
              <a:rPr lang="es-VE" sz="7200" dirty="0" smtClean="0"/>
              <a:t> en la raíz de la carpeta </a:t>
            </a:r>
            <a:r>
              <a:rPr lang="es-VE" sz="7200" dirty="0" err="1" smtClean="0"/>
              <a:t>views</a:t>
            </a:r>
            <a:endParaRPr lang="es-VE" sz="7200" dirty="0"/>
          </a:p>
        </p:txBody>
      </p:sp>
    </p:spTree>
    <p:extLst>
      <p:ext uri="{BB962C8B-B14F-4D97-AF65-F5344CB8AC3E}">
        <p14:creationId xmlns:p14="http://schemas.microsoft.com/office/powerpoint/2010/main" val="34791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grpSp>
        <p:nvGrpSpPr>
          <p:cNvPr id="5" name="Group 4"/>
          <p:cNvGrpSpPr/>
          <p:nvPr/>
        </p:nvGrpSpPr>
        <p:grpSpPr>
          <a:xfrm>
            <a:off x="0" y="-112295"/>
            <a:ext cx="12240125" cy="6970295"/>
            <a:chOff x="0" y="-112295"/>
            <a:chExt cx="12240125" cy="69702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3270" t="4880" r="2778" b="7182"/>
            <a:stretch/>
          </p:blipFill>
          <p:spPr>
            <a:xfrm>
              <a:off x="0" y="-112295"/>
              <a:ext cx="12240125" cy="6970295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>
            <a:xfrm>
              <a:off x="838200" y="3515597"/>
              <a:ext cx="976532" cy="2250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40809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45" t="5537" r="8942" b="8717"/>
          <a:stretch/>
        </p:blipFill>
        <p:spPr>
          <a:xfrm>
            <a:off x="0" y="-1"/>
            <a:ext cx="1221251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5537" r="20039" b="8498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1090863" y="4828674"/>
              <a:ext cx="1363579" cy="3208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38829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336" r="1176" b="6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18" t="9729" r="849" b="206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756" r="4381" b="93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1855" y="-681668"/>
            <a:ext cx="18251969" cy="1026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55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120" t="14090" r="2038" b="893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68" t="14090" r="2901" b="8937"/>
          <a:stretch/>
        </p:blipFill>
        <p:spPr>
          <a:xfrm>
            <a:off x="1" y="577516"/>
            <a:ext cx="12192000" cy="62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817" r="9816" b="9375"/>
          <a:stretch/>
        </p:blipFill>
        <p:spPr>
          <a:xfrm>
            <a:off x="0" y="-1"/>
            <a:ext cx="12192000" cy="69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91" t="5976" r="14122" b="10252"/>
          <a:stretch/>
        </p:blipFill>
        <p:spPr>
          <a:xfrm>
            <a:off x="-1" y="0"/>
            <a:ext cx="12243861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187116" y="4138863"/>
            <a:ext cx="1187116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03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Rounded Rectangle 4"/>
          <p:cNvSpPr/>
          <p:nvPr/>
        </p:nvSpPr>
        <p:spPr>
          <a:xfrm>
            <a:off x="978568" y="6352674"/>
            <a:ext cx="1909011" cy="4411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92000" cy="6894788"/>
            <a:chOff x="0" y="0"/>
            <a:chExt cx="12192000" cy="68947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89" t="6633" r="35451" b="12446"/>
            <a:stretch/>
          </p:blipFill>
          <p:spPr>
            <a:xfrm>
              <a:off x="0" y="0"/>
              <a:ext cx="12192000" cy="689478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002657" y="365125"/>
              <a:ext cx="6952890" cy="41896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978568" y="6352674"/>
            <a:ext cx="1909011" cy="4411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26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976" r="27190" b="21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90863" y="5021179"/>
            <a:ext cx="1267326" cy="336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540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669" t="5537" r="4874" b="8498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>
            <a:xfrm>
              <a:off x="1442278" y="4507528"/>
              <a:ext cx="802105" cy="2406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39923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976" b="9156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Rounded Rectangle 4"/>
          <p:cNvSpPr/>
          <p:nvPr/>
        </p:nvSpPr>
        <p:spPr>
          <a:xfrm>
            <a:off x="641684" y="4411579"/>
            <a:ext cx="1251284" cy="272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4" name="Group 3"/>
          <p:cNvGrpSpPr/>
          <p:nvPr/>
        </p:nvGrpSpPr>
        <p:grpSpPr>
          <a:xfrm>
            <a:off x="0" y="-16042"/>
            <a:ext cx="12192000" cy="6874042"/>
            <a:chOff x="0" y="-16042"/>
            <a:chExt cx="12192000" cy="68740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175" t="5318" r="16463" b="10472"/>
            <a:stretch/>
          </p:blipFill>
          <p:spPr>
            <a:xfrm>
              <a:off x="0" y="-16042"/>
              <a:ext cx="12192000" cy="6874042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1121434" y="4684295"/>
              <a:ext cx="1207698" cy="2500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36175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>
            <a:noAutofit/>
          </a:bodyPr>
          <a:lstStyle/>
          <a:p>
            <a:r>
              <a:rPr lang="es-VE" sz="4800" dirty="0" smtClean="0"/>
              <a:t>Creamos una carpeta llamada </a:t>
            </a:r>
            <a:r>
              <a:rPr lang="es-VE" sz="4800" b="1" dirty="0" err="1" smtClean="0">
                <a:solidFill>
                  <a:srgbClr val="FF0000"/>
                </a:solidFill>
              </a:rPr>
              <a:t>product</a:t>
            </a:r>
            <a:r>
              <a:rPr lang="es-VE" sz="4800" dirty="0" smtClean="0"/>
              <a:t/>
            </a:r>
            <a:br>
              <a:rPr lang="es-VE" sz="4800" dirty="0" smtClean="0"/>
            </a:br>
            <a:r>
              <a:rPr lang="es-VE" sz="4800" b="1" dirty="0" err="1" smtClean="0"/>
              <a:t>resources</a:t>
            </a:r>
            <a:r>
              <a:rPr lang="es-VE" sz="4800" b="1" dirty="0" smtClean="0"/>
              <a:t>/</a:t>
            </a:r>
            <a:r>
              <a:rPr lang="es-VE" sz="4800" b="1" dirty="0" err="1" smtClean="0"/>
              <a:t>views</a:t>
            </a:r>
            <a:r>
              <a:rPr lang="es-VE" sz="4800" b="1" dirty="0" smtClean="0"/>
              <a:t>/</a:t>
            </a:r>
            <a:r>
              <a:rPr lang="es-VE" sz="4800" b="1" dirty="0" err="1" smtClean="0">
                <a:solidFill>
                  <a:srgbClr val="FF0000"/>
                </a:solidFill>
              </a:rPr>
              <a:t>product</a:t>
            </a:r>
            <a:r>
              <a:rPr lang="es-VE" sz="4800" b="1" dirty="0" smtClean="0"/>
              <a:t/>
            </a:r>
            <a:br>
              <a:rPr lang="es-VE" sz="4800" b="1" dirty="0" smtClean="0"/>
            </a:br>
            <a:r>
              <a:rPr lang="es-VE" sz="4800" b="1" dirty="0"/>
              <a:t/>
            </a:r>
            <a:br>
              <a:rPr lang="es-VE" sz="4800" b="1" dirty="0"/>
            </a:br>
            <a:r>
              <a:rPr lang="es-VE" sz="4800" dirty="0" smtClean="0"/>
              <a:t>Dentro de</a:t>
            </a:r>
            <a:r>
              <a:rPr lang="es-VE" sz="4800" b="1" dirty="0" smtClean="0"/>
              <a:t> </a:t>
            </a:r>
            <a:r>
              <a:rPr lang="es-VE" sz="4800" b="1" dirty="0" err="1" smtClean="0"/>
              <a:t>product</a:t>
            </a:r>
            <a:r>
              <a:rPr lang="es-VE" sz="4800" b="1" dirty="0" smtClean="0"/>
              <a:t> </a:t>
            </a:r>
            <a:r>
              <a:rPr lang="es-VE" sz="4800" dirty="0" smtClean="0"/>
              <a:t>creamos un archivo llamado </a:t>
            </a:r>
            <a:r>
              <a:rPr lang="es-VE" sz="4800" dirty="0" err="1" smtClean="0"/>
              <a:t>index.blade.php</a:t>
            </a:r>
            <a:r>
              <a:rPr lang="es-VE" sz="4800" dirty="0" smtClean="0"/>
              <a:t/>
            </a:r>
            <a:br>
              <a:rPr lang="es-VE" sz="4800" dirty="0" smtClean="0"/>
            </a:br>
            <a:r>
              <a:rPr lang="es-VE" sz="4800" dirty="0" smtClean="0"/>
              <a:t/>
            </a:r>
            <a:br>
              <a:rPr lang="es-VE" sz="4800" dirty="0" smtClean="0"/>
            </a:br>
            <a:r>
              <a:rPr lang="es-VE" sz="4800" dirty="0" err="1" smtClean="0"/>
              <a:t>resource</a:t>
            </a:r>
            <a:r>
              <a:rPr lang="es-VE" sz="4800" dirty="0" smtClean="0"/>
              <a:t/>
            </a:r>
            <a:br>
              <a:rPr lang="es-VE" sz="4800" dirty="0" smtClean="0"/>
            </a:br>
            <a:r>
              <a:rPr lang="es-VE" sz="4800" dirty="0"/>
              <a:t>	</a:t>
            </a:r>
            <a:r>
              <a:rPr lang="es-VE" sz="4800" dirty="0" err="1" smtClean="0"/>
              <a:t>views</a:t>
            </a:r>
            <a:r>
              <a:rPr lang="es-VE" sz="4800" dirty="0" smtClean="0"/>
              <a:t/>
            </a:r>
            <a:br>
              <a:rPr lang="es-VE" sz="4800" dirty="0" smtClean="0"/>
            </a:br>
            <a:r>
              <a:rPr lang="es-VE" sz="4800" dirty="0"/>
              <a:t>	</a:t>
            </a:r>
            <a:r>
              <a:rPr lang="es-VE" sz="4800" dirty="0" smtClean="0"/>
              <a:t>	</a:t>
            </a:r>
            <a:r>
              <a:rPr lang="es-VE" sz="4800" b="1" dirty="0" err="1" smtClean="0">
                <a:solidFill>
                  <a:srgbClr val="FF0000"/>
                </a:solidFill>
              </a:rPr>
              <a:t>products</a:t>
            </a:r>
            <a:r>
              <a:rPr lang="es-VE" sz="4800" dirty="0" smtClean="0"/>
              <a:t/>
            </a:r>
            <a:br>
              <a:rPr lang="es-VE" sz="4800" dirty="0" smtClean="0"/>
            </a:br>
            <a:r>
              <a:rPr lang="es-VE" sz="4800" dirty="0"/>
              <a:t>	</a:t>
            </a:r>
            <a:r>
              <a:rPr lang="es-VE" sz="4800" dirty="0" smtClean="0"/>
              <a:t>		</a:t>
            </a:r>
            <a:r>
              <a:rPr lang="es-VE" sz="4800" b="1" dirty="0" err="1" smtClean="0">
                <a:solidFill>
                  <a:schemeClr val="accent5">
                    <a:lumMod val="75000"/>
                  </a:schemeClr>
                </a:solidFill>
              </a:rPr>
              <a:t>index.blade.php</a:t>
            </a:r>
            <a:endParaRPr lang="es-VE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Bent-Up Arrow 2"/>
          <p:cNvSpPr/>
          <p:nvPr/>
        </p:nvSpPr>
        <p:spPr>
          <a:xfrm rot="5400000">
            <a:off x="1315328" y="4747843"/>
            <a:ext cx="337627" cy="464234"/>
          </a:xfrm>
          <a:prstGeom prst="bentUpArrow">
            <a:avLst>
              <a:gd name="adj1" fmla="val 25000"/>
              <a:gd name="adj2" fmla="val 11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Bent-Up Arrow 3"/>
          <p:cNvSpPr/>
          <p:nvPr/>
        </p:nvSpPr>
        <p:spPr>
          <a:xfrm rot="5400000">
            <a:off x="2187526" y="5451232"/>
            <a:ext cx="337627" cy="464234"/>
          </a:xfrm>
          <a:prstGeom prst="bentUpArrow">
            <a:avLst>
              <a:gd name="adj1" fmla="val 25000"/>
              <a:gd name="adj2" fmla="val 11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Bent-Up Arrow 4"/>
          <p:cNvSpPr/>
          <p:nvPr/>
        </p:nvSpPr>
        <p:spPr>
          <a:xfrm rot="5400000">
            <a:off x="3130061" y="6042077"/>
            <a:ext cx="337627" cy="464234"/>
          </a:xfrm>
          <a:prstGeom prst="bentUpArrow">
            <a:avLst>
              <a:gd name="adj1" fmla="val 25000"/>
              <a:gd name="adj2" fmla="val 11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792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251</Words>
  <Application>Microsoft Office PowerPoint</Application>
  <PresentationFormat>Personalizado</PresentationFormat>
  <Paragraphs>61</Paragraphs>
  <Slides>19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Office Theme</vt:lpstr>
      <vt:lpstr>Herencia de Plantillas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Creamos una carpeta llamada product resources/views/product  Dentro de product creamos un archivo llamado index.blade.php  resource  views   products    index.blade.php</vt:lpstr>
      <vt:lpstr>Ahora vamos a crear un archivo llamado layout en la raíz de la carpeta views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Guillermo D</cp:lastModifiedBy>
  <cp:revision>47</cp:revision>
  <dcterms:created xsi:type="dcterms:W3CDTF">2018-03-21T14:57:54Z</dcterms:created>
  <dcterms:modified xsi:type="dcterms:W3CDTF">2018-04-05T03:20:17Z</dcterms:modified>
</cp:coreProperties>
</file>