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77" r:id="rId11"/>
    <p:sldId id="272" r:id="rId12"/>
    <p:sldId id="273" r:id="rId1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1481" autoAdjust="0"/>
  </p:normalViewPr>
  <p:slideViewPr>
    <p:cSldViewPr snapToGrid="0">
      <p:cViewPr>
        <p:scale>
          <a:sx n="86" d="100"/>
          <a:sy n="86" d="100"/>
        </p:scale>
        <p:origin x="132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9F64-7B78-4C48-BC61-548F35F1DD78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92C2-9B89-4D32-8032-090FF44DB1D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5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Vemos</a:t>
            </a:r>
            <a:r>
              <a:rPr lang="es-VE" baseline="0" dirty="0"/>
              <a:t> nuestra estructura de archivos de nuestro proyecto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196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Creo</a:t>
            </a:r>
            <a:r>
              <a:rPr lang="es-VE" baseline="0" dirty="0"/>
              <a:t> una nueva carpeta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749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Le vamos</a:t>
            </a:r>
            <a:r>
              <a:rPr lang="es-VE" baseline="0" dirty="0"/>
              <a:t> a llamar </a:t>
            </a:r>
            <a:r>
              <a:rPr lang="es-VE" baseline="0" dirty="0" err="1"/>
              <a:t>products</a:t>
            </a:r>
            <a:r>
              <a:rPr lang="es-VE" baseline="0" dirty="0"/>
              <a:t> como la tabla de </a:t>
            </a:r>
            <a:r>
              <a:rPr lang="es-VE" baseline="0" dirty="0" err="1"/>
              <a:t>products</a:t>
            </a:r>
            <a:r>
              <a:rPr lang="es-VE" baseline="0" dirty="0"/>
              <a:t> en nuestra base de datos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928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Verificamos</a:t>
            </a:r>
            <a:r>
              <a:rPr lang="es-VE" baseline="0" dirty="0"/>
              <a:t> que la carpeta </a:t>
            </a:r>
            <a:r>
              <a:rPr lang="es-VE" baseline="0" dirty="0" err="1"/>
              <a:t>products</a:t>
            </a:r>
            <a:r>
              <a:rPr lang="es-VE" baseline="0" dirty="0"/>
              <a:t> esta dentro de </a:t>
            </a:r>
            <a:r>
              <a:rPr lang="es-VE" baseline="0" dirty="0" err="1"/>
              <a:t>views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687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Dentro</a:t>
            </a:r>
            <a:r>
              <a:rPr lang="es-VE" baseline="0" dirty="0"/>
              <a:t> de la carpeta </a:t>
            </a:r>
            <a:r>
              <a:rPr lang="es-VE" baseline="0" dirty="0" err="1"/>
              <a:t>products</a:t>
            </a:r>
            <a:r>
              <a:rPr lang="es-VE" baseline="0" dirty="0"/>
              <a:t> creamos un nuevo archivo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860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Le</a:t>
            </a:r>
            <a:r>
              <a:rPr lang="es-VE" baseline="0" dirty="0"/>
              <a:t> colocamos como nombre </a:t>
            </a:r>
            <a:r>
              <a:rPr lang="es-VE" baseline="0" dirty="0" err="1"/>
              <a:t>index.blade.php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691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Verificamos que el archivo este dentro de nuestra carpeta </a:t>
            </a:r>
            <a:r>
              <a:rPr lang="es-VE" dirty="0" err="1"/>
              <a:t>products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719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home y </a:t>
            </a:r>
            <a:r>
              <a:rPr lang="en-US" dirty="0" err="1"/>
              <a:t>agregamos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para que </a:t>
            </a:r>
            <a:r>
              <a:rPr lang="en-US" dirty="0" err="1"/>
              <a:t>apararezca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logueado</a:t>
            </a:r>
            <a:r>
              <a:rPr lang="en-US" dirty="0"/>
              <a:t>, 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dentro de la </a:t>
            </a:r>
            <a:r>
              <a:rPr lang="en-US" dirty="0" err="1"/>
              <a:t>etiqueta</a:t>
            </a:r>
            <a:r>
              <a:rPr lang="en-US" dirty="0"/>
              <a:t> h3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C92C2-9B89-4D32-8032-090FF44DB1DA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7167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Agregamos una etiqueta al menú en el home a través del</a:t>
            </a:r>
            <a:r>
              <a:rPr lang="es-VE" baseline="0" dirty="0"/>
              <a:t> archivo ubicado en la carpeta </a:t>
            </a:r>
            <a:r>
              <a:rPr lang="es-VE" baseline="0" dirty="0" err="1"/>
              <a:t>layouts</a:t>
            </a:r>
            <a:r>
              <a:rPr lang="es-VE" baseline="0" dirty="0"/>
              <a:t>/</a:t>
            </a:r>
            <a:r>
              <a:rPr lang="es-VE" baseline="0" dirty="0" err="1"/>
              <a:t>app.blade.php</a:t>
            </a:r>
            <a:endParaRPr lang="es-VE" baseline="0" dirty="0"/>
          </a:p>
          <a:p>
            <a:r>
              <a:rPr lang="es-VE" baseline="0" dirty="0"/>
              <a:t>En el menú colocamos la etiqueta de Productos</a:t>
            </a:r>
          </a:p>
          <a:p>
            <a:endParaRPr lang="es-VE" baseline="0" dirty="0"/>
          </a:p>
          <a:p>
            <a:r>
              <a:rPr lang="en-US" dirty="0"/>
              <a:t>&lt;a class="navbar-brand" </a:t>
            </a:r>
            <a:r>
              <a:rPr lang="en-US" dirty="0" err="1"/>
              <a:t>href</a:t>
            </a:r>
            <a:r>
              <a:rPr lang="en-US" dirty="0"/>
              <a:t>="{{ route('</a:t>
            </a:r>
            <a:r>
              <a:rPr lang="en-US" dirty="0" err="1"/>
              <a:t>products.index</a:t>
            </a:r>
            <a:r>
              <a:rPr lang="en-US" dirty="0"/>
              <a:t>') }}"&gt;</a:t>
            </a:r>
            <a:r>
              <a:rPr lang="en-US" dirty="0" err="1"/>
              <a:t>Productos</a:t>
            </a:r>
            <a:r>
              <a:rPr lang="en-US"/>
              <a:t>&lt;/a&gt;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78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44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046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95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37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63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818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02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6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84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35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70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9BFB-2D66-4577-A84E-57AEBA01D2AB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BE0A-6D30-4A1A-BDEE-3EB8CCE2D69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218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76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VE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Herencia de Plantillas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97" y="1336431"/>
            <a:ext cx="10142806" cy="54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A98E-9482-4868-9D26-B1387592D321}"/>
              </a:ext>
            </a:extLst>
          </p:cNvPr>
          <p:cNvSpPr/>
          <p:nvPr/>
        </p:nvSpPr>
        <p:spPr>
          <a:xfrm>
            <a:off x="393469" y="58847"/>
            <a:ext cx="875053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@extends('</a:t>
            </a:r>
            <a:r>
              <a:rPr lang="en-US" dirty="0" err="1"/>
              <a:t>layouts.app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@section('content')</a:t>
            </a:r>
          </a:p>
          <a:p>
            <a:r>
              <a:rPr lang="en-US" dirty="0"/>
              <a:t>&lt;div class="container"&gt;</a:t>
            </a:r>
          </a:p>
          <a:p>
            <a:r>
              <a:rPr lang="en-US" dirty="0"/>
              <a:t>    &lt;div class="row justify-content-center"&gt;</a:t>
            </a:r>
          </a:p>
          <a:p>
            <a:r>
              <a:rPr lang="en-US" dirty="0"/>
              <a:t>        &lt;div class="col-md-8"&gt;</a:t>
            </a:r>
          </a:p>
          <a:p>
            <a:r>
              <a:rPr lang="en-US" dirty="0"/>
              <a:t>            &lt;div class="card"&gt;</a:t>
            </a:r>
          </a:p>
          <a:p>
            <a:r>
              <a:rPr lang="en-US" dirty="0"/>
              <a:t>                &lt;div class="card-header"&gt;Dashboard&lt;/div&gt;</a:t>
            </a:r>
          </a:p>
          <a:p>
            <a:endParaRPr lang="en-US" dirty="0"/>
          </a:p>
          <a:p>
            <a:r>
              <a:rPr lang="en-US" dirty="0"/>
              <a:t>                &lt;div class="card-body"&gt;</a:t>
            </a:r>
          </a:p>
          <a:p>
            <a:r>
              <a:rPr lang="en-US" dirty="0"/>
              <a:t>                @if (session('status'))</a:t>
            </a:r>
          </a:p>
          <a:p>
            <a:r>
              <a:rPr lang="en-US" dirty="0"/>
              <a:t>                        &lt;div class="alert alert-success"&gt;</a:t>
            </a:r>
          </a:p>
          <a:p>
            <a:r>
              <a:rPr lang="en-US" dirty="0"/>
              <a:t>                            {{ session('status') }}</a:t>
            </a:r>
          </a:p>
          <a:p>
            <a:r>
              <a:rPr lang="en-US" dirty="0"/>
              <a:t>                        &lt;/div&gt;</a:t>
            </a:r>
          </a:p>
          <a:p>
            <a:r>
              <a:rPr lang="en-US" dirty="0"/>
              <a:t>                    @endif</a:t>
            </a:r>
          </a:p>
          <a:p>
            <a:endParaRPr lang="en-US" dirty="0"/>
          </a:p>
          <a:p>
            <a:r>
              <a:rPr lang="en-US" dirty="0"/>
              <a:t>                   &lt;h3&gt;</a:t>
            </a:r>
            <a:r>
              <a:rPr lang="en-US" dirty="0" err="1"/>
              <a:t>Bienvenido</a:t>
            </a:r>
            <a:r>
              <a:rPr lang="en-US" dirty="0"/>
              <a:t> {{ Auth::user()-&gt;name }} a la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&lt;h3&gt;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@</a:t>
            </a:r>
            <a:r>
              <a:rPr lang="en-US" dirty="0" err="1"/>
              <a:t>endsection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598" t="9871" r="8168" b="8581"/>
          <a:stretch/>
        </p:blipFill>
        <p:spPr>
          <a:xfrm>
            <a:off x="3629" y="0"/>
            <a:ext cx="12188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495" t="12848" r="2256" b="9573"/>
          <a:stretch/>
        </p:blipFill>
        <p:spPr>
          <a:xfrm>
            <a:off x="0" y="203199"/>
            <a:ext cx="12192000" cy="6654801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1030515" y="203199"/>
            <a:ext cx="957943" cy="406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redondeado 4"/>
          <p:cNvSpPr/>
          <p:nvPr/>
        </p:nvSpPr>
        <p:spPr>
          <a:xfrm>
            <a:off x="986973" y="232227"/>
            <a:ext cx="1074056" cy="406401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03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817" r="9816" b="9375"/>
          <a:stretch/>
        </p:blipFill>
        <p:spPr>
          <a:xfrm>
            <a:off x="0" y="-1"/>
            <a:ext cx="12192000" cy="69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91" t="5976" r="14122" b="10252"/>
          <a:stretch/>
        </p:blipFill>
        <p:spPr>
          <a:xfrm>
            <a:off x="-1" y="0"/>
            <a:ext cx="12243861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187116" y="4138863"/>
            <a:ext cx="1187116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978568" y="6352674"/>
            <a:ext cx="1909011" cy="441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6894788"/>
            <a:chOff x="0" y="0"/>
            <a:chExt cx="12192000" cy="68947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89" t="6633" r="35451" b="12446"/>
            <a:stretch/>
          </p:blipFill>
          <p:spPr>
            <a:xfrm>
              <a:off x="0" y="0"/>
              <a:ext cx="12192000" cy="689478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002657" y="365125"/>
              <a:ext cx="6952890" cy="41896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78568" y="6352674"/>
            <a:ext cx="1909011" cy="441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261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976" r="27190" b="21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90863" y="5021179"/>
            <a:ext cx="1267326" cy="336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40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669" t="5537" r="4874" b="8498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1442278" y="4507528"/>
              <a:ext cx="802105" cy="2406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9923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976" b="91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641684" y="4411579"/>
            <a:ext cx="1251284" cy="272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4" name="Group 3"/>
          <p:cNvGrpSpPr/>
          <p:nvPr/>
        </p:nvGrpSpPr>
        <p:grpSpPr>
          <a:xfrm>
            <a:off x="0" y="-16042"/>
            <a:ext cx="12192000" cy="6874042"/>
            <a:chOff x="0" y="-16042"/>
            <a:chExt cx="12192000" cy="68740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175" t="5318" r="16463" b="10472"/>
            <a:stretch/>
          </p:blipFill>
          <p:spPr>
            <a:xfrm>
              <a:off x="0" y="-16042"/>
              <a:ext cx="12192000" cy="6874042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1121434" y="4684295"/>
              <a:ext cx="1207698" cy="2500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61757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Autofit/>
          </a:bodyPr>
          <a:lstStyle/>
          <a:p>
            <a:r>
              <a:rPr lang="es-VE" sz="4800" dirty="0"/>
              <a:t>Creamos una carpeta llamada </a:t>
            </a:r>
            <a:r>
              <a:rPr lang="es-VE" sz="4800" b="1" dirty="0" err="1">
                <a:solidFill>
                  <a:srgbClr val="FF0000"/>
                </a:solidFill>
              </a:rPr>
              <a:t>product</a:t>
            </a:r>
            <a:br>
              <a:rPr lang="es-VE" sz="4800" dirty="0"/>
            </a:br>
            <a:r>
              <a:rPr lang="es-VE" sz="4800" b="1" dirty="0" err="1"/>
              <a:t>resources</a:t>
            </a:r>
            <a:r>
              <a:rPr lang="es-VE" sz="4800" b="1" dirty="0"/>
              <a:t>/</a:t>
            </a:r>
            <a:r>
              <a:rPr lang="es-VE" sz="4800" b="1" dirty="0" err="1"/>
              <a:t>views</a:t>
            </a:r>
            <a:r>
              <a:rPr lang="es-VE" sz="4800" b="1" dirty="0"/>
              <a:t>/</a:t>
            </a:r>
            <a:r>
              <a:rPr lang="es-VE" sz="4800" b="1" dirty="0" err="1">
                <a:solidFill>
                  <a:srgbClr val="FF0000"/>
                </a:solidFill>
              </a:rPr>
              <a:t>product</a:t>
            </a:r>
            <a:br>
              <a:rPr lang="es-VE" sz="4800" b="1" dirty="0"/>
            </a:br>
            <a:br>
              <a:rPr lang="es-VE" sz="4800" b="1" dirty="0"/>
            </a:br>
            <a:r>
              <a:rPr lang="es-VE" sz="4800" dirty="0"/>
              <a:t>Dentro de</a:t>
            </a:r>
            <a:r>
              <a:rPr lang="es-VE" sz="4800" b="1" dirty="0"/>
              <a:t> </a:t>
            </a:r>
            <a:r>
              <a:rPr lang="es-VE" sz="4800" b="1" dirty="0" err="1"/>
              <a:t>product</a:t>
            </a:r>
            <a:r>
              <a:rPr lang="es-VE" sz="4800" b="1" dirty="0"/>
              <a:t> </a:t>
            </a:r>
            <a:r>
              <a:rPr lang="es-VE" sz="4800" dirty="0"/>
              <a:t>creamos un archivo llamado </a:t>
            </a:r>
            <a:r>
              <a:rPr lang="es-VE" sz="4800" dirty="0" err="1"/>
              <a:t>index.blade.php</a:t>
            </a:r>
            <a:br>
              <a:rPr lang="es-VE" sz="4800" dirty="0"/>
            </a:br>
            <a:br>
              <a:rPr lang="es-VE" sz="4800" dirty="0"/>
            </a:br>
            <a:r>
              <a:rPr lang="es-VE" sz="4800" dirty="0" err="1"/>
              <a:t>resource</a:t>
            </a:r>
            <a:br>
              <a:rPr lang="es-VE" sz="4800" dirty="0"/>
            </a:br>
            <a:r>
              <a:rPr lang="es-VE" sz="4800" dirty="0"/>
              <a:t>	</a:t>
            </a:r>
            <a:r>
              <a:rPr lang="es-VE" sz="4800" dirty="0" err="1"/>
              <a:t>views</a:t>
            </a:r>
            <a:br>
              <a:rPr lang="es-VE" sz="4800" dirty="0"/>
            </a:br>
            <a:r>
              <a:rPr lang="es-VE" sz="4800" dirty="0"/>
              <a:t>		</a:t>
            </a:r>
            <a:r>
              <a:rPr lang="es-VE" sz="4800" b="1" dirty="0" err="1">
                <a:solidFill>
                  <a:srgbClr val="FF0000"/>
                </a:solidFill>
              </a:rPr>
              <a:t>products</a:t>
            </a:r>
            <a:br>
              <a:rPr lang="es-VE" sz="4800" dirty="0"/>
            </a:br>
            <a:r>
              <a:rPr lang="es-VE" sz="4800" dirty="0"/>
              <a:t>			</a:t>
            </a:r>
            <a:r>
              <a:rPr lang="es-VE" sz="4800" b="1" dirty="0" err="1">
                <a:solidFill>
                  <a:schemeClr val="accent5">
                    <a:lumMod val="75000"/>
                  </a:schemeClr>
                </a:solidFill>
              </a:rPr>
              <a:t>index.blade.php</a:t>
            </a:r>
            <a:endParaRPr lang="es-VE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Bent-Up Arrow 2"/>
          <p:cNvSpPr/>
          <p:nvPr/>
        </p:nvSpPr>
        <p:spPr>
          <a:xfrm rot="5400000">
            <a:off x="1315328" y="4747843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Bent-Up Arrow 3"/>
          <p:cNvSpPr/>
          <p:nvPr/>
        </p:nvSpPr>
        <p:spPr>
          <a:xfrm rot="5400000">
            <a:off x="2187526" y="5451232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Bent-Up Arrow 4"/>
          <p:cNvSpPr/>
          <p:nvPr/>
        </p:nvSpPr>
        <p:spPr>
          <a:xfrm rot="5400000">
            <a:off x="3130061" y="6042077"/>
            <a:ext cx="337627" cy="464234"/>
          </a:xfrm>
          <a:prstGeom prst="bentUpArrow">
            <a:avLst>
              <a:gd name="adj1" fmla="val 25000"/>
              <a:gd name="adj2" fmla="val 11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7928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283</Words>
  <Application>Microsoft Office PowerPoint</Application>
  <PresentationFormat>Widescreen</PresentationFormat>
  <Paragraphs>46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Herencia de Plantillas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Creamos una carpeta llamada product resources/views/product  Dentro de product creamos un archivo llamado index.blade.php  resource  views   products    index.blade.php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alexr</cp:lastModifiedBy>
  <cp:revision>53</cp:revision>
  <dcterms:created xsi:type="dcterms:W3CDTF">2018-03-21T14:57:54Z</dcterms:created>
  <dcterms:modified xsi:type="dcterms:W3CDTF">2018-08-12T20:16:19Z</dcterms:modified>
</cp:coreProperties>
</file>