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4" r:id="rId9"/>
    <p:sldId id="261" r:id="rId10"/>
    <p:sldId id="267" r:id="rId11"/>
    <p:sldId id="265" r:id="rId12"/>
    <p:sldId id="268" r:id="rId13"/>
    <p:sldId id="269" r:id="rId14"/>
    <p:sldId id="270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2D8F925-09D4-446C-AE24-B40FEAB4DACB}">
          <p14:sldIdLst>
            <p14:sldId id="256"/>
            <p14:sldId id="257"/>
            <p14:sldId id="258"/>
          </p14:sldIdLst>
        </p14:section>
        <p14:section name="Background" id="{DC7E644E-AE8C-4B8D-97DA-268BB577B0BC}">
          <p14:sldIdLst>
            <p14:sldId id="262"/>
            <p14:sldId id="259"/>
          </p14:sldIdLst>
        </p14:section>
        <p14:section name="Preprocessing" id="{EF49A664-3A12-424E-A8ED-840041ED3BAE}">
          <p14:sldIdLst>
            <p14:sldId id="263"/>
            <p14:sldId id="260"/>
          </p14:sldIdLst>
        </p14:section>
        <p14:section name="Analytics" id="{6757637C-E67C-461C-A0B2-AE2D22F0D8EE}">
          <p14:sldIdLst>
            <p14:sldId id="264"/>
            <p14:sldId id="261"/>
            <p14:sldId id="267"/>
          </p14:sldIdLst>
        </p14:section>
        <p14:section name="Embeddings" id="{80A9F29C-0978-49F5-B5F4-66432C712E66}">
          <p14:sldIdLst>
            <p14:sldId id="265"/>
            <p14:sldId id="268"/>
            <p14:sldId id="269"/>
            <p14:sldId id="270"/>
          </p14:sldIdLst>
        </p14:section>
        <p14:section name="Conclusion" id="{F6BD186B-C377-4171-A141-DD682AD1DB4C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06" autoAdjust="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723C-865C-4977-A0F6-062291E3B727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E46D-73D4-420B-A66A-9E3B2783B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8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723C-865C-4977-A0F6-062291E3B727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E46D-73D4-420B-A66A-9E3B2783B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95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723C-865C-4977-A0F6-062291E3B727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E46D-73D4-420B-A66A-9E3B2783B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0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723C-865C-4977-A0F6-062291E3B727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E46D-73D4-420B-A66A-9E3B2783B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0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723C-865C-4977-A0F6-062291E3B727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E46D-73D4-420B-A66A-9E3B2783B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1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723C-865C-4977-A0F6-062291E3B727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E46D-73D4-420B-A66A-9E3B2783B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3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723C-865C-4977-A0F6-062291E3B727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E46D-73D4-420B-A66A-9E3B2783B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0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723C-865C-4977-A0F6-062291E3B727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E46D-73D4-420B-A66A-9E3B2783B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88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723C-865C-4977-A0F6-062291E3B727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E46D-73D4-420B-A66A-9E3B2783B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3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723C-865C-4977-A0F6-062291E3B727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E46D-73D4-420B-A66A-9E3B2783B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9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723C-865C-4977-A0F6-062291E3B727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E46D-73D4-420B-A66A-9E3B2783B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92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E723C-865C-4977-A0F6-062291E3B727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DE46D-73D4-420B-A66A-9E3B2783B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2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86347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Panama Papers Analysis</a:t>
            </a:r>
            <a:br>
              <a:rPr lang="en-US" dirty="0" smtClean="0"/>
            </a:br>
            <a:r>
              <a:rPr lang="en-US" sz="2400" dirty="0" smtClean="0"/>
              <a:t>through Graph Analytics and Embeddings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36539"/>
            <a:ext cx="9144000" cy="1254047"/>
          </a:xfrm>
        </p:spPr>
        <p:txBody>
          <a:bodyPr/>
          <a:lstStyle/>
          <a:p>
            <a:r>
              <a:rPr lang="en-US" dirty="0" smtClean="0"/>
              <a:t>Manos Chatzakis, Eva Chamilaki</a:t>
            </a:r>
          </a:p>
          <a:p>
            <a:r>
              <a:rPr lang="en-US" dirty="0" smtClean="0"/>
              <a:t>Presentation for the course cs484 – Complex Networks Dynamics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73" y="547600"/>
            <a:ext cx="1557726" cy="155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25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and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49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40016"/>
            <a:ext cx="12191999" cy="1291659"/>
          </a:xfrm>
        </p:spPr>
        <p:txBody>
          <a:bodyPr/>
          <a:lstStyle/>
          <a:p>
            <a:pPr algn="ctr"/>
            <a:r>
              <a:rPr lang="en-US" dirty="0" smtClean="0"/>
              <a:t>Embeddings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930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76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95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and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78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40016"/>
            <a:ext cx="12191999" cy="1291659"/>
          </a:xfrm>
        </p:spPr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1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9056"/>
          </a:xfrm>
        </p:spPr>
        <p:txBody>
          <a:bodyPr/>
          <a:lstStyle/>
          <a:p>
            <a:r>
              <a:rPr lang="en-US" dirty="0" smtClean="0"/>
              <a:t>This presentation is a briefing of the original report of the analysis, available at our GitHub repository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222" y="2959618"/>
            <a:ext cx="7357285" cy="32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025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 (~1min)</a:t>
            </a:r>
          </a:p>
          <a:p>
            <a:r>
              <a:rPr lang="en-US" dirty="0" smtClean="0"/>
              <a:t>Dataset Preprocessing (~1min)</a:t>
            </a:r>
          </a:p>
          <a:p>
            <a:r>
              <a:rPr lang="en-US" dirty="0" smtClean="0"/>
              <a:t>Graph Analytics</a:t>
            </a:r>
          </a:p>
          <a:p>
            <a:pPr lvl="1"/>
            <a:r>
              <a:rPr lang="en-US" dirty="0" smtClean="0"/>
              <a:t>Base Dataset Analysis</a:t>
            </a:r>
          </a:p>
          <a:p>
            <a:pPr lvl="1"/>
            <a:r>
              <a:rPr lang="en-US" dirty="0" smtClean="0"/>
              <a:t>Algorithms </a:t>
            </a:r>
          </a:p>
          <a:p>
            <a:pPr lvl="1"/>
            <a:r>
              <a:rPr lang="en-US" dirty="0" smtClean="0"/>
              <a:t>Visualizations</a:t>
            </a:r>
          </a:p>
          <a:p>
            <a:r>
              <a:rPr lang="en-US" dirty="0" smtClean="0"/>
              <a:t>Graph Embeddings</a:t>
            </a:r>
          </a:p>
          <a:p>
            <a:pPr lvl="1"/>
            <a:r>
              <a:rPr lang="en-US" dirty="0" smtClean="0"/>
              <a:t>Embeddings production algorithms</a:t>
            </a:r>
          </a:p>
          <a:p>
            <a:pPr lvl="1"/>
            <a:r>
              <a:rPr lang="en-US" dirty="0" smtClean="0"/>
              <a:t>RDFsim implementation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8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40016"/>
            <a:ext cx="12191999" cy="1291659"/>
          </a:xfrm>
        </p:spPr>
        <p:txBody>
          <a:bodyPr/>
          <a:lstStyle/>
          <a:p>
            <a:pPr algn="ctr"/>
            <a:r>
              <a:rPr lang="en-US" dirty="0" smtClean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44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Panama Papers?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773" y="152635"/>
            <a:ext cx="3324288" cy="2075984"/>
          </a:xfrm>
        </p:spPr>
      </p:pic>
      <p:sp>
        <p:nvSpPr>
          <p:cNvPr id="5" name="TextBox 4"/>
          <p:cNvSpPr txBox="1"/>
          <p:nvPr/>
        </p:nvSpPr>
        <p:spPr>
          <a:xfrm>
            <a:off x="838200" y="1419798"/>
            <a:ext cx="49650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Documents Exposing the financial activity of over 200.00 offshore and other companies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And the relations between clients and other entities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Made public in 2016.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35" y="4064940"/>
            <a:ext cx="3749112" cy="21121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6427" y="3464775"/>
            <a:ext cx="3186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public dataset of panama papers can be represented as a network of specific type of nodes and edges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>
            <a:off x="6666879" y="3996699"/>
            <a:ext cx="905345" cy="241210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572224" y="3910088"/>
            <a:ext cx="18106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 kind of fraud detection graph, in which we can do analysis and discover new information about the dataset!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24" y="4749843"/>
            <a:ext cx="3895996" cy="10259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984446" y="2549922"/>
            <a:ext cx="17608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Embeddings: Vector representations of the data using </a:t>
            </a:r>
            <a:r>
              <a:rPr lang="en-US" dirty="0" err="1" smtClean="0"/>
              <a:t>pretrained</a:t>
            </a:r>
            <a:r>
              <a:rPr lang="en-US" dirty="0" smtClean="0"/>
              <a:t> neural networks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854855" y="5163483"/>
            <a:ext cx="22051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 Analytics: Pre-implemented methods and algorithms to analyze the data 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0" idx="3"/>
            <a:endCxn id="13" idx="1"/>
          </p:cNvCxnSpPr>
          <p:nvPr/>
        </p:nvCxnSpPr>
        <p:spPr>
          <a:xfrm flipV="1">
            <a:off x="9382917" y="3427085"/>
            <a:ext cx="601529" cy="1775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4" idx="1"/>
          </p:cNvCxnSpPr>
          <p:nvPr/>
        </p:nvCxnSpPr>
        <p:spPr>
          <a:xfrm>
            <a:off x="9382917" y="5202750"/>
            <a:ext cx="471938" cy="699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05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40016"/>
            <a:ext cx="12191999" cy="1291659"/>
          </a:xfrm>
        </p:spPr>
        <p:txBody>
          <a:bodyPr/>
          <a:lstStyle/>
          <a:p>
            <a:pPr algn="ctr"/>
            <a:r>
              <a:rPr lang="en-US" dirty="0" smtClean="0"/>
              <a:t>Dataset Preprocessing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279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General: The dataset contains too much information about the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232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40016"/>
            <a:ext cx="12191999" cy="1291659"/>
          </a:xfrm>
        </p:spPr>
        <p:txBody>
          <a:bodyPr/>
          <a:lstStyle/>
          <a:p>
            <a:pPr algn="ctr"/>
            <a:r>
              <a:rPr lang="en-US" dirty="0" smtClean="0"/>
              <a:t>Graph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6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Dataset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99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187</Words>
  <Application>Microsoft Office PowerPoint</Application>
  <PresentationFormat>Widescreen</PresentationFormat>
  <Paragraphs>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Panama Papers Analysis through Graph Analytics and Embeddings </vt:lpstr>
      <vt:lpstr>General</vt:lpstr>
      <vt:lpstr>Roadmap</vt:lpstr>
      <vt:lpstr>Background</vt:lpstr>
      <vt:lpstr>What are Panama Papers?</vt:lpstr>
      <vt:lpstr>Dataset Preprocessing</vt:lpstr>
      <vt:lpstr>Dataset Preprocessing</vt:lpstr>
      <vt:lpstr>Graph Analytics</vt:lpstr>
      <vt:lpstr>Base Dataset Analysis</vt:lpstr>
      <vt:lpstr>Algorithms and Visualizations</vt:lpstr>
      <vt:lpstr>Embeddings</vt:lpstr>
      <vt:lpstr>General</vt:lpstr>
      <vt:lpstr>Implementation</vt:lpstr>
      <vt:lpstr>Use Cases and Examples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Panama Papers Analysis</dc:title>
  <dc:creator>Manos Chatzakis</dc:creator>
  <cp:lastModifiedBy>Manos Chatzakis</cp:lastModifiedBy>
  <cp:revision>10</cp:revision>
  <dcterms:created xsi:type="dcterms:W3CDTF">2021-12-30T14:56:00Z</dcterms:created>
  <dcterms:modified xsi:type="dcterms:W3CDTF">2021-12-30T15:41:42Z</dcterms:modified>
</cp:coreProperties>
</file>