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62C"/>
    <a:srgbClr val="60C33D"/>
    <a:srgbClr val="7EC234"/>
    <a:srgbClr val="FBE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D55606-A6A3-47E3-BC65-5C56CBBEB308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54671B-D76B-4DE1-8F7B-3FCEE4921BF2}" type="slidenum">
              <a:rPr lang="fr-FR" smtClean="0"/>
              <a:t>‹N°›</a:t>
            </a:fld>
            <a:endParaRPr lang="fr-FR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8885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606-A6A3-47E3-BC65-5C56CBBEB308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671B-D76B-4DE1-8F7B-3FCEE4921B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22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606-A6A3-47E3-BC65-5C56CBBEB308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671B-D76B-4DE1-8F7B-3FCEE4921B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20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606-A6A3-47E3-BC65-5C56CBBEB308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671B-D76B-4DE1-8F7B-3FCEE4921B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01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D55606-A6A3-47E3-BC65-5C56CBBEB308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54671B-D76B-4DE1-8F7B-3FCEE4921BF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85370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606-A6A3-47E3-BC65-5C56CBBEB308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671B-D76B-4DE1-8F7B-3FCEE4921B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29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606-A6A3-47E3-BC65-5C56CBBEB308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671B-D76B-4DE1-8F7B-3FCEE4921B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8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606-A6A3-47E3-BC65-5C56CBBEB308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671B-D76B-4DE1-8F7B-3FCEE4921B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1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606-A6A3-47E3-BC65-5C56CBBEB308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671B-D76B-4DE1-8F7B-3FCEE4921B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53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D55606-A6A3-47E3-BC65-5C56CBBEB308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54671B-D76B-4DE1-8F7B-3FCEE4921BF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04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D55606-A6A3-47E3-BC65-5C56CBBEB308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54671B-D76B-4DE1-8F7B-3FCEE4921BF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868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DD55606-A6A3-47E3-BC65-5C56CBBEB308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554671B-D76B-4DE1-8F7B-3FCEE4921BF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022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E7841-A12C-7CF7-513B-2D7DDDB78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/>
              <a:t>Love Zombies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5195B1-A09C-0593-37C9-B57BED249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Visual Novel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E9ED2C-5F37-2A3A-A903-CAE38F9516B1}"/>
              </a:ext>
            </a:extLst>
          </p:cNvPr>
          <p:cNvSpPr txBox="1"/>
          <p:nvPr/>
        </p:nvSpPr>
        <p:spPr>
          <a:xfrm>
            <a:off x="656947" y="5591509"/>
            <a:ext cx="753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Lina BEN BRAHIM - Eva DUCAY - Rudy FAKHOURY - Lucas SACCOMAN Romain SENHADJI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B14FEC-275D-FA79-F185-2866DBE0FBAC}"/>
              </a:ext>
            </a:extLst>
          </p:cNvPr>
          <p:cNvSpPr txBox="1"/>
          <p:nvPr/>
        </p:nvSpPr>
        <p:spPr>
          <a:xfrm>
            <a:off x="9052560" y="311126"/>
            <a:ext cx="211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157936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81571-AD01-C555-F213-58DB7D9B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43693D-FDD8-1021-DA4F-AA096B8DE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Principe du projet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Contexte du jeu et personnages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Histoire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Répartition et Acquis du projet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222127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F16A9BF9-811D-F938-4FF7-8B0A04D5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Principe du projet et motivation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9063A5-185A-164C-FFD5-2D0D5B83AC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Réalisation d’un « Visual Novel » (Roman Vidéoludique) avec mini-jeux intégrés</a:t>
            </a:r>
          </a:p>
          <a:p>
            <a:r>
              <a:rPr lang="fr-FR" dirty="0"/>
              <a:t>Histoire avec dialogues interactifs</a:t>
            </a:r>
          </a:p>
          <a:p>
            <a:r>
              <a:rPr lang="fr-FR" dirty="0"/>
              <a:t>Particularité avec mini-jeux </a:t>
            </a:r>
          </a:p>
          <a:p>
            <a:r>
              <a:rPr lang="fr-FR" dirty="0"/>
              <a:t>Les choix du joueur détermine la suite de l’histoire</a:t>
            </a:r>
          </a:p>
          <a:p>
            <a:r>
              <a:rPr lang="fr-FR" dirty="0"/>
              <a:t>Inspirations : Amour Sucré, </a:t>
            </a:r>
            <a:r>
              <a:rPr lang="fr-FR" dirty="0" err="1"/>
              <a:t>Doki</a:t>
            </a:r>
            <a:r>
              <a:rPr lang="fr-FR" dirty="0"/>
              <a:t> </a:t>
            </a:r>
            <a:r>
              <a:rPr lang="fr-FR" dirty="0" err="1"/>
              <a:t>Doki</a:t>
            </a:r>
            <a:r>
              <a:rPr lang="fr-FR" dirty="0"/>
              <a:t> </a:t>
            </a:r>
            <a:r>
              <a:rPr lang="fr-FR" dirty="0" err="1"/>
              <a:t>Literature</a:t>
            </a:r>
            <a:r>
              <a:rPr lang="fr-FR" dirty="0"/>
              <a:t> Club, </a:t>
            </a:r>
            <a:r>
              <a:rPr lang="fr-FR" dirty="0" err="1"/>
              <a:t>Dream</a:t>
            </a:r>
            <a:r>
              <a:rPr lang="fr-FR" dirty="0"/>
              <a:t> Daddy, Persona, Yakuza …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3D9A043D-7471-1F4E-CE33-E59AE4D38E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Projet créatif réalisable sur temps imparti</a:t>
            </a:r>
          </a:p>
          <a:p>
            <a:r>
              <a:rPr lang="fr-FR" dirty="0"/>
              <a:t>Hard </a:t>
            </a:r>
            <a:r>
              <a:rPr lang="fr-FR" dirty="0" err="1"/>
              <a:t>skills</a:t>
            </a:r>
            <a:r>
              <a:rPr lang="fr-FR" dirty="0"/>
              <a:t> &amp; soft </a:t>
            </a:r>
            <a:r>
              <a:rPr lang="fr-FR" dirty="0" err="1"/>
              <a:t>skills</a:t>
            </a:r>
            <a:endParaRPr lang="fr-FR" dirty="0"/>
          </a:p>
          <a:p>
            <a:r>
              <a:rPr lang="fr-FR" dirty="0"/>
              <a:t>Appréciation du genre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67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8">
            <a:extLst>
              <a:ext uri="{FF2B5EF4-FFF2-40B4-BE49-F238E27FC236}">
                <a16:creationId xmlns:a16="http://schemas.microsoft.com/office/drawing/2014/main" id="{BF9A1907-DEE9-DD90-EB99-FC9021C0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Contexte du jeu et personnages</a:t>
            </a:r>
          </a:p>
        </p:txBody>
      </p:sp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4953C107-778F-2789-B189-830949CC7E1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" r="-746" b="259"/>
          <a:stretch/>
        </p:blipFill>
        <p:spPr>
          <a:xfrm>
            <a:off x="6329889" y="621500"/>
            <a:ext cx="1067817" cy="2286484"/>
          </a:xfr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9063A5-185A-164C-FFD5-2D0D5B83A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4156618" cy="3011432"/>
          </a:xfrm>
        </p:spPr>
        <p:txBody>
          <a:bodyPr>
            <a:normAutofit fontScale="92500" lnSpcReduction="20000"/>
          </a:bodyPr>
          <a:lstStyle/>
          <a:p>
            <a:r>
              <a:rPr lang="fr-FR" sz="2000" dirty="0"/>
              <a:t>Une épidémie de zombies s’est déclarée en ville !</a:t>
            </a:r>
          </a:p>
          <a:p>
            <a:r>
              <a:rPr lang="fr-FR" sz="2000" dirty="0"/>
              <a:t>Notre personnage féminin rencontre des personnages masculins et traverse la ville à la recherche de la « Zone Libre »</a:t>
            </a:r>
          </a:p>
          <a:p>
            <a:r>
              <a:rPr lang="fr-FR" sz="2000" dirty="0"/>
              <a:t>Sur le chemin, nous devons réussir des </a:t>
            </a:r>
            <a:r>
              <a:rPr lang="fr-FR" sz="2000" b="1" dirty="0"/>
              <a:t>mini-jeux</a:t>
            </a:r>
            <a:r>
              <a:rPr lang="fr-FR" sz="2000" dirty="0"/>
              <a:t> pour avancer</a:t>
            </a:r>
          </a:p>
          <a:p>
            <a:endParaRPr lang="fr-FR" sz="2000" dirty="0"/>
          </a:p>
          <a:p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0AAA7E7-DCB8-B51A-EEC5-23B5E97FA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793" y="328474"/>
            <a:ext cx="1256395" cy="258259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69C8A27-8092-42D2-907E-433231891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29" y="3429000"/>
            <a:ext cx="1650270" cy="284529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080CE3C-D329-4F61-BCBB-6A0D3E63A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434" y="3421533"/>
            <a:ext cx="1517489" cy="2845292"/>
          </a:xfrm>
          <a:prstGeom prst="rect">
            <a:avLst/>
          </a:prstGeom>
        </p:spPr>
      </p:pic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9595965D-BEC7-CDAF-6543-6796A2B048EA}"/>
              </a:ext>
            </a:extLst>
          </p:cNvPr>
          <p:cNvSpPr txBox="1">
            <a:spLocks/>
          </p:cNvSpPr>
          <p:nvPr/>
        </p:nvSpPr>
        <p:spPr>
          <a:xfrm>
            <a:off x="6205110" y="2983298"/>
            <a:ext cx="1517489" cy="370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Emilien le geek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3482F3D5-A8AC-522C-4CB7-E194ADED9301}"/>
              </a:ext>
            </a:extLst>
          </p:cNvPr>
          <p:cNvSpPr txBox="1">
            <a:spLocks/>
          </p:cNvSpPr>
          <p:nvPr/>
        </p:nvSpPr>
        <p:spPr>
          <a:xfrm>
            <a:off x="6230769" y="6274292"/>
            <a:ext cx="1517489" cy="370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Tom le costaud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4A06112D-F166-0B4D-01D0-10D585E3FEAF}"/>
              </a:ext>
            </a:extLst>
          </p:cNvPr>
          <p:cNvSpPr txBox="1">
            <a:spLocks/>
          </p:cNvSpPr>
          <p:nvPr/>
        </p:nvSpPr>
        <p:spPr>
          <a:xfrm>
            <a:off x="10040479" y="2972628"/>
            <a:ext cx="1757398" cy="370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Luca le beau gosse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1900D597-89D5-9E2D-467C-C41898ADE026}"/>
              </a:ext>
            </a:extLst>
          </p:cNvPr>
          <p:cNvSpPr txBox="1">
            <a:spLocks/>
          </p:cNvSpPr>
          <p:nvPr/>
        </p:nvSpPr>
        <p:spPr>
          <a:xfrm>
            <a:off x="10437023" y="6266825"/>
            <a:ext cx="1194107" cy="370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Will le jovial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E055738B-BC73-56A5-17DF-8B3507ACE0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819" y="1485338"/>
            <a:ext cx="2845292" cy="2845292"/>
          </a:xfrm>
          <a:prstGeom prst="rect">
            <a:avLst/>
          </a:prstGeom>
        </p:spPr>
      </p:pic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579C19D7-B20F-9B18-7D63-8BACFDFCAF49}"/>
              </a:ext>
            </a:extLst>
          </p:cNvPr>
          <p:cNvSpPr txBox="1">
            <a:spLocks/>
          </p:cNvSpPr>
          <p:nvPr/>
        </p:nvSpPr>
        <p:spPr>
          <a:xfrm>
            <a:off x="8502193" y="4361684"/>
            <a:ext cx="1122543" cy="299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/>
              <a:t>Narratrice</a:t>
            </a:r>
          </a:p>
        </p:txBody>
      </p:sp>
    </p:spTree>
    <p:extLst>
      <p:ext uri="{BB962C8B-B14F-4D97-AF65-F5344CB8AC3E}">
        <p14:creationId xmlns:p14="http://schemas.microsoft.com/office/powerpoint/2010/main" val="47665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8E201DB-7CE5-C562-0A3D-E3E0DBAB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Histoire (choix principaux)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57A265-28F5-902B-7BA8-0C23F6DB7BBE}"/>
              </a:ext>
            </a:extLst>
          </p:cNvPr>
          <p:cNvSpPr/>
          <p:nvPr/>
        </p:nvSpPr>
        <p:spPr>
          <a:xfrm>
            <a:off x="1371601" y="1932003"/>
            <a:ext cx="2086254" cy="108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Début du jeu, rencontre de Tom, Luca et Emilien</a:t>
            </a:r>
          </a:p>
        </p:txBody>
      </p:sp>
      <p:sp>
        <p:nvSpPr>
          <p:cNvPr id="11" name="Losange 10">
            <a:extLst>
              <a:ext uri="{FF2B5EF4-FFF2-40B4-BE49-F238E27FC236}">
                <a16:creationId xmlns:a16="http://schemas.microsoft.com/office/drawing/2014/main" id="{C3ACC1DD-29BB-F234-F97E-6AB23C30BB02}"/>
              </a:ext>
            </a:extLst>
          </p:cNvPr>
          <p:cNvSpPr/>
          <p:nvPr/>
        </p:nvSpPr>
        <p:spPr>
          <a:xfrm>
            <a:off x="4385568" y="1821031"/>
            <a:ext cx="2086253" cy="1286153"/>
          </a:xfrm>
          <a:prstGeom prst="diamon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7EC234"/>
                </a:solidFill>
              </a:rPr>
              <a:t>Choix 1 : Abandon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537299B-5CED-7AEF-CEED-1C35A201A4A3}"/>
              </a:ext>
            </a:extLst>
          </p:cNvPr>
          <p:cNvSpPr/>
          <p:nvPr/>
        </p:nvSpPr>
        <p:spPr>
          <a:xfrm>
            <a:off x="7093258" y="1508649"/>
            <a:ext cx="1540275" cy="6630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0C33D"/>
                </a:solidFill>
              </a:rPr>
              <a:t>Fin 1 : 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2C5501-37EB-0546-FA7D-91B925DB8A4D}"/>
              </a:ext>
            </a:extLst>
          </p:cNvPr>
          <p:cNvSpPr/>
          <p:nvPr/>
        </p:nvSpPr>
        <p:spPr>
          <a:xfrm>
            <a:off x="9485789" y="1932003"/>
            <a:ext cx="1691196" cy="108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Rencontre Will</a:t>
            </a:r>
          </a:p>
        </p:txBody>
      </p:sp>
      <p:sp>
        <p:nvSpPr>
          <p:cNvPr id="14" name="Losange 13">
            <a:extLst>
              <a:ext uri="{FF2B5EF4-FFF2-40B4-BE49-F238E27FC236}">
                <a16:creationId xmlns:a16="http://schemas.microsoft.com/office/drawing/2014/main" id="{D7DCDF58-0361-BDEB-BBE3-9E3B71B26D5D}"/>
              </a:ext>
            </a:extLst>
          </p:cNvPr>
          <p:cNvSpPr/>
          <p:nvPr/>
        </p:nvSpPr>
        <p:spPr>
          <a:xfrm>
            <a:off x="9288260" y="4072075"/>
            <a:ext cx="2086253" cy="1286153"/>
          </a:xfrm>
          <a:prstGeom prst="diamon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7EC234"/>
                </a:solidFill>
              </a:rPr>
              <a:t>Choix 2 : Verveine</a:t>
            </a:r>
          </a:p>
        </p:txBody>
      </p:sp>
      <p:sp>
        <p:nvSpPr>
          <p:cNvPr id="16" name="Losange 15">
            <a:extLst>
              <a:ext uri="{FF2B5EF4-FFF2-40B4-BE49-F238E27FC236}">
                <a16:creationId xmlns:a16="http://schemas.microsoft.com/office/drawing/2014/main" id="{33F8513B-BDD3-D1B6-A043-316CC3FA505B}"/>
              </a:ext>
            </a:extLst>
          </p:cNvPr>
          <p:cNvSpPr/>
          <p:nvPr/>
        </p:nvSpPr>
        <p:spPr>
          <a:xfrm>
            <a:off x="6036419" y="4072075"/>
            <a:ext cx="2086253" cy="1286153"/>
          </a:xfrm>
          <a:prstGeom prst="diamon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7EC234"/>
                </a:solidFill>
              </a:rPr>
              <a:t>Choix 3 : </a:t>
            </a:r>
          </a:p>
          <a:p>
            <a:pPr algn="ctr"/>
            <a:r>
              <a:rPr lang="fr-FR" dirty="0">
                <a:solidFill>
                  <a:srgbClr val="7EC234"/>
                </a:solidFill>
              </a:rPr>
              <a:t>Face à face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E46C6FF-9D68-7D61-371C-58DA83A90ECC}"/>
              </a:ext>
            </a:extLst>
          </p:cNvPr>
          <p:cNvSpPr/>
          <p:nvPr/>
        </p:nvSpPr>
        <p:spPr>
          <a:xfrm>
            <a:off x="7640327" y="6098119"/>
            <a:ext cx="1540275" cy="6630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0C33D"/>
                </a:solidFill>
              </a:rPr>
              <a:t>Fin 6 : ?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9CADDDB-2D7E-F14B-7512-C1563EDD1695}"/>
              </a:ext>
            </a:extLst>
          </p:cNvPr>
          <p:cNvSpPr/>
          <p:nvPr/>
        </p:nvSpPr>
        <p:spPr>
          <a:xfrm>
            <a:off x="4202259" y="6098118"/>
            <a:ext cx="1540275" cy="6630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0C33D"/>
                </a:solidFill>
              </a:rPr>
              <a:t>Fin 5 : ?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ADC0743-22DD-C92B-F511-FB9D1D899272}"/>
              </a:ext>
            </a:extLst>
          </p:cNvPr>
          <p:cNvSpPr/>
          <p:nvPr/>
        </p:nvSpPr>
        <p:spPr>
          <a:xfrm>
            <a:off x="3243188" y="5232920"/>
            <a:ext cx="1540275" cy="6630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0C33D"/>
                </a:solidFill>
              </a:rPr>
              <a:t>Fin 4 : ?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92A014A-EF37-24D3-FD8C-CCD6D0527902}"/>
              </a:ext>
            </a:extLst>
          </p:cNvPr>
          <p:cNvSpPr/>
          <p:nvPr/>
        </p:nvSpPr>
        <p:spPr>
          <a:xfrm>
            <a:off x="2062993" y="4256290"/>
            <a:ext cx="1540275" cy="6630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0C33D"/>
                </a:solidFill>
              </a:rPr>
              <a:t>Fin 3 : ?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17EB985-3CBB-15F3-A9CA-7747160638F1}"/>
              </a:ext>
            </a:extLst>
          </p:cNvPr>
          <p:cNvSpPr/>
          <p:nvPr/>
        </p:nvSpPr>
        <p:spPr>
          <a:xfrm>
            <a:off x="3512151" y="3462613"/>
            <a:ext cx="1540275" cy="6630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0C33D"/>
                </a:solidFill>
              </a:rPr>
              <a:t>Fin 2 : ?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B6CB54F-2535-7F3C-DD02-D98E08790AFF}"/>
              </a:ext>
            </a:extLst>
          </p:cNvPr>
          <p:cNvSpPr/>
          <p:nvPr/>
        </p:nvSpPr>
        <p:spPr>
          <a:xfrm>
            <a:off x="6608315" y="2266718"/>
            <a:ext cx="2740979" cy="416973"/>
          </a:xfrm>
          <a:prstGeom prst="rightArrow">
            <a:avLst/>
          </a:prstGeom>
          <a:solidFill>
            <a:srgbClr val="6CA62C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6D783810-E395-91FF-5153-FB45693FF4BB}"/>
              </a:ext>
            </a:extLst>
          </p:cNvPr>
          <p:cNvSpPr/>
          <p:nvPr/>
        </p:nvSpPr>
        <p:spPr>
          <a:xfrm rot="20539683">
            <a:off x="6138069" y="1723517"/>
            <a:ext cx="899408" cy="416973"/>
          </a:xfrm>
          <a:prstGeom prst="rightArrow">
            <a:avLst/>
          </a:prstGeom>
          <a:solidFill>
            <a:srgbClr val="6CA62C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AE2476D9-64CC-A735-7C6A-960F428D56DD}"/>
              </a:ext>
            </a:extLst>
          </p:cNvPr>
          <p:cNvSpPr/>
          <p:nvPr/>
        </p:nvSpPr>
        <p:spPr>
          <a:xfrm rot="5400000">
            <a:off x="9843020" y="3351598"/>
            <a:ext cx="976730" cy="416973"/>
          </a:xfrm>
          <a:prstGeom prst="rightArrow">
            <a:avLst/>
          </a:prstGeom>
          <a:solidFill>
            <a:srgbClr val="6CA62C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4289BA4D-6E0D-268C-DA90-9058DE832553}"/>
              </a:ext>
            </a:extLst>
          </p:cNvPr>
          <p:cNvSpPr/>
          <p:nvPr/>
        </p:nvSpPr>
        <p:spPr>
          <a:xfrm rot="10800000">
            <a:off x="8257141" y="4502367"/>
            <a:ext cx="923461" cy="416973"/>
          </a:xfrm>
          <a:prstGeom prst="rightArrow">
            <a:avLst/>
          </a:prstGeom>
          <a:solidFill>
            <a:srgbClr val="6CA62C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288C90C4-79B4-6CA6-58F0-3ABF20E03D2B}"/>
              </a:ext>
            </a:extLst>
          </p:cNvPr>
          <p:cNvSpPr/>
          <p:nvPr/>
        </p:nvSpPr>
        <p:spPr>
          <a:xfrm rot="12152899">
            <a:off x="5043655" y="3959688"/>
            <a:ext cx="1397759" cy="416973"/>
          </a:xfrm>
          <a:prstGeom prst="rightArrow">
            <a:avLst/>
          </a:prstGeom>
          <a:solidFill>
            <a:srgbClr val="6CA62C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60F2B117-9B5C-7019-E76F-8341584970EE}"/>
              </a:ext>
            </a:extLst>
          </p:cNvPr>
          <p:cNvSpPr/>
          <p:nvPr/>
        </p:nvSpPr>
        <p:spPr>
          <a:xfrm rot="3415407">
            <a:off x="7399678" y="5348561"/>
            <a:ext cx="1250498" cy="416973"/>
          </a:xfrm>
          <a:prstGeom prst="rightArrow">
            <a:avLst/>
          </a:prstGeom>
          <a:solidFill>
            <a:srgbClr val="6CA62C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407BB7A4-B765-12F1-B77F-CA843E71354E}"/>
              </a:ext>
            </a:extLst>
          </p:cNvPr>
          <p:cNvSpPr/>
          <p:nvPr/>
        </p:nvSpPr>
        <p:spPr>
          <a:xfrm rot="7392035">
            <a:off x="5451020" y="5538681"/>
            <a:ext cx="1468262" cy="416973"/>
          </a:xfrm>
          <a:prstGeom prst="rightArrow">
            <a:avLst/>
          </a:prstGeom>
          <a:solidFill>
            <a:srgbClr val="6CA62C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EC2EC72A-9E0D-BD49-CA05-47A09FC05311}"/>
              </a:ext>
            </a:extLst>
          </p:cNvPr>
          <p:cNvSpPr/>
          <p:nvPr/>
        </p:nvSpPr>
        <p:spPr>
          <a:xfrm rot="9225521">
            <a:off x="4803620" y="5020679"/>
            <a:ext cx="1397759" cy="416973"/>
          </a:xfrm>
          <a:prstGeom prst="rightArrow">
            <a:avLst/>
          </a:prstGeom>
          <a:solidFill>
            <a:srgbClr val="6CA62C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1B32D740-232E-5E35-550D-3D3E58782AF2}"/>
              </a:ext>
            </a:extLst>
          </p:cNvPr>
          <p:cNvSpPr/>
          <p:nvPr/>
        </p:nvSpPr>
        <p:spPr>
          <a:xfrm rot="10800000">
            <a:off x="3644751" y="4417971"/>
            <a:ext cx="2284009" cy="416973"/>
          </a:xfrm>
          <a:prstGeom prst="rightArrow">
            <a:avLst/>
          </a:prstGeom>
          <a:solidFill>
            <a:srgbClr val="6CA62C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5FD791BD-4FD6-7606-64D9-373E0A09DF0B}"/>
              </a:ext>
            </a:extLst>
          </p:cNvPr>
          <p:cNvSpPr/>
          <p:nvPr/>
        </p:nvSpPr>
        <p:spPr>
          <a:xfrm>
            <a:off x="3512151" y="2255520"/>
            <a:ext cx="813018" cy="416973"/>
          </a:xfrm>
          <a:prstGeom prst="rightArrow">
            <a:avLst/>
          </a:prstGeom>
          <a:solidFill>
            <a:srgbClr val="6CA62C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96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851049B7-A58E-6CDE-C325-8A11123E8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158079"/>
              </p:ext>
            </p:extLst>
          </p:nvPr>
        </p:nvGraphicFramePr>
        <p:xfrm>
          <a:off x="1295400" y="1759702"/>
          <a:ext cx="960119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279">
                  <a:extLst>
                    <a:ext uri="{9D8B030D-6E8A-4147-A177-3AD203B41FA5}">
                      <a16:colId xmlns:a16="http://schemas.microsoft.com/office/drawing/2014/main" val="2444596600"/>
                    </a:ext>
                  </a:extLst>
                </a:gridCol>
                <a:gridCol w="1633279">
                  <a:extLst>
                    <a:ext uri="{9D8B030D-6E8A-4147-A177-3AD203B41FA5}">
                      <a16:colId xmlns:a16="http://schemas.microsoft.com/office/drawing/2014/main" val="3567261474"/>
                    </a:ext>
                  </a:extLst>
                </a:gridCol>
                <a:gridCol w="1852427">
                  <a:extLst>
                    <a:ext uri="{9D8B030D-6E8A-4147-A177-3AD203B41FA5}">
                      <a16:colId xmlns:a16="http://schemas.microsoft.com/office/drawing/2014/main" val="1637170591"/>
                    </a:ext>
                  </a:extLst>
                </a:gridCol>
                <a:gridCol w="1612604">
                  <a:extLst>
                    <a:ext uri="{9D8B030D-6E8A-4147-A177-3AD203B41FA5}">
                      <a16:colId xmlns:a16="http://schemas.microsoft.com/office/drawing/2014/main" val="1063883017"/>
                    </a:ext>
                  </a:extLst>
                </a:gridCol>
                <a:gridCol w="1434805">
                  <a:extLst>
                    <a:ext uri="{9D8B030D-6E8A-4147-A177-3AD203B41FA5}">
                      <a16:colId xmlns:a16="http://schemas.microsoft.com/office/drawing/2014/main" val="170188593"/>
                    </a:ext>
                  </a:extLst>
                </a:gridCol>
                <a:gridCol w="1434805">
                  <a:extLst>
                    <a:ext uri="{9D8B030D-6E8A-4147-A177-3AD203B41FA5}">
                      <a16:colId xmlns:a16="http://schemas.microsoft.com/office/drawing/2014/main" val="16058022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Eva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Rudy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Lucas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Romain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44046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b="1" dirty="0">
                          <a:solidFill>
                            <a:schemeClr val="tx2"/>
                          </a:solidFill>
                        </a:rPr>
                        <a:t>En charge de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dirty="0"/>
                        <a:t>Dialogues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dirty="0"/>
                        <a:t>(33 pages)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Dessin persos</a:t>
                      </a:r>
                    </a:p>
                    <a:p>
                      <a:r>
                        <a:rPr lang="fr-FR" dirty="0"/>
                        <a:t>(20 .png)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Fenêtres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Mini-jeu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(Shooting)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Mini-jeu 2</a:t>
                      </a:r>
                    </a:p>
                    <a:p>
                      <a:r>
                        <a:rPr lang="fr-FR" dirty="0"/>
                        <a:t>(Candy Crush)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8934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b="1" dirty="0">
                          <a:solidFill>
                            <a:schemeClr val="tx2"/>
                          </a:solidFill>
                        </a:rPr>
                        <a:t>Acquis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Maîtrise </a:t>
                      </a:r>
                      <a:r>
                        <a:rPr lang="fr-FR" sz="1600" dirty="0" err="1"/>
                        <a:t>Inkscape</a:t>
                      </a:r>
                      <a:endParaRPr lang="fr-FR" sz="16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dirty="0"/>
                        <a:t>Dessin digital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dirty="0" err="1"/>
                        <a:t>Character</a:t>
                      </a:r>
                      <a:r>
                        <a:rPr lang="fr-FR" sz="1600" dirty="0"/>
                        <a:t>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Achat tablette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68704"/>
                  </a:ext>
                </a:extLst>
              </a:tr>
            </a:tbl>
          </a:graphicData>
        </a:graphic>
      </p:graphicFrame>
      <p:sp>
        <p:nvSpPr>
          <p:cNvPr id="4" name="Titre 3">
            <a:extLst>
              <a:ext uri="{FF2B5EF4-FFF2-40B4-BE49-F238E27FC236}">
                <a16:creationId xmlns:a16="http://schemas.microsoft.com/office/drawing/2014/main" id="{C11DBCB6-7224-EEEA-B7C2-D916338D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4) Répartition et acquis du projet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6C27675B-075B-3C5A-2F3F-147BE7CD578F}"/>
              </a:ext>
            </a:extLst>
          </p:cNvPr>
          <p:cNvSpPr/>
          <p:nvPr/>
        </p:nvSpPr>
        <p:spPr>
          <a:xfrm>
            <a:off x="1371601" y="5513144"/>
            <a:ext cx="9601199" cy="1188720"/>
          </a:xfrm>
          <a:prstGeom prst="rightArrow">
            <a:avLst/>
          </a:prstGeom>
          <a:solidFill>
            <a:srgbClr val="6CA62C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9">
            <a:extLst>
              <a:ext uri="{FF2B5EF4-FFF2-40B4-BE49-F238E27FC236}">
                <a16:creationId xmlns:a16="http://schemas.microsoft.com/office/drawing/2014/main" id="{5DCA607F-7912-34E5-AA3A-EF71FB219FD8}"/>
              </a:ext>
            </a:extLst>
          </p:cNvPr>
          <p:cNvSpPr txBox="1">
            <a:spLocks/>
          </p:cNvSpPr>
          <p:nvPr/>
        </p:nvSpPr>
        <p:spPr>
          <a:xfrm>
            <a:off x="1604215" y="5851680"/>
            <a:ext cx="1535522" cy="677072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b="1" dirty="0">
                <a:solidFill>
                  <a:schemeClr val="bg1"/>
                </a:solidFill>
              </a:rPr>
              <a:t>Soft </a:t>
            </a:r>
            <a:r>
              <a:rPr lang="fr-FR" sz="2400" b="1" dirty="0" err="1">
                <a:solidFill>
                  <a:schemeClr val="bg1"/>
                </a:solidFill>
              </a:rPr>
              <a:t>skills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9">
            <a:extLst>
              <a:ext uri="{FF2B5EF4-FFF2-40B4-BE49-F238E27FC236}">
                <a16:creationId xmlns:a16="http://schemas.microsoft.com/office/drawing/2014/main" id="{258BC643-3292-648D-CA63-CDBE9B5A919C}"/>
              </a:ext>
            </a:extLst>
          </p:cNvPr>
          <p:cNvSpPr txBox="1">
            <a:spLocks/>
          </p:cNvSpPr>
          <p:nvPr/>
        </p:nvSpPr>
        <p:spPr>
          <a:xfrm>
            <a:off x="8839199" y="5851680"/>
            <a:ext cx="1535522" cy="677072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b="1" dirty="0">
                <a:solidFill>
                  <a:schemeClr val="bg1"/>
                </a:solidFill>
              </a:rPr>
              <a:t>Hard </a:t>
            </a:r>
            <a:r>
              <a:rPr lang="fr-FR" sz="2400" b="1" dirty="0" err="1">
                <a:solidFill>
                  <a:schemeClr val="bg1"/>
                </a:solidFill>
              </a:rPr>
              <a:t>skills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9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0B124-2D8B-B7AD-8681-ADAFEB61D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Allonger durée jeu + ajouter mini-jeux (style combat) et fins alternatives</a:t>
            </a:r>
          </a:p>
          <a:p>
            <a:r>
              <a:rPr lang="fr-FR" dirty="0"/>
              <a:t>Valoriser les dialogues choisis en rajoutant une jauge d’affection aux personnages</a:t>
            </a:r>
          </a:p>
          <a:p>
            <a:endParaRPr lang="fr-FR" dirty="0"/>
          </a:p>
          <a:p>
            <a:r>
              <a:rPr lang="fr-FR" dirty="0"/>
              <a:t>Doubler le jeu</a:t>
            </a:r>
          </a:p>
          <a:p>
            <a:r>
              <a:rPr lang="fr-FR" dirty="0"/>
              <a:t>Personnaliser le narrateur</a:t>
            </a:r>
          </a:p>
          <a:p>
            <a:r>
              <a:rPr lang="fr-FR" dirty="0"/>
              <a:t>Faire une version avec sexes opposés du jeu</a:t>
            </a:r>
          </a:p>
          <a:p>
            <a:r>
              <a:rPr lang="fr-FR" dirty="0"/>
              <a:t>Traduire le jeu en anglais</a:t>
            </a:r>
          </a:p>
        </p:txBody>
      </p:sp>
      <p:sp>
        <p:nvSpPr>
          <p:cNvPr id="2" name="Titre 3">
            <a:extLst>
              <a:ext uri="{FF2B5EF4-FFF2-40B4-BE49-F238E27FC236}">
                <a16:creationId xmlns:a16="http://schemas.microsoft.com/office/drawing/2014/main" id="{040F8018-8181-BDF1-87A3-0C9D495D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fr-FR" dirty="0"/>
              <a:t>5) Extensions</a:t>
            </a:r>
          </a:p>
        </p:txBody>
      </p:sp>
    </p:spTree>
    <p:extLst>
      <p:ext uri="{BB962C8B-B14F-4D97-AF65-F5344CB8AC3E}">
        <p14:creationId xmlns:p14="http://schemas.microsoft.com/office/powerpoint/2010/main" val="3480389798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Personnalisé 5">
      <a:dk1>
        <a:sysClr val="windowText" lastClr="000000"/>
      </a:dk1>
      <a:lt1>
        <a:srgbClr val="FBE5F1"/>
      </a:lt1>
      <a:dk2>
        <a:srgbClr val="3C5914"/>
      </a:dk2>
      <a:lt2>
        <a:srgbClr val="FBE5F1"/>
      </a:lt2>
      <a:accent1>
        <a:srgbClr val="EE81BD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576</TotalTime>
  <Words>323</Words>
  <Application>Microsoft Office PowerPoint</Application>
  <PresentationFormat>Grand écran</PresentationFormat>
  <Paragraphs>72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Cadrage</vt:lpstr>
      <vt:lpstr> Love Zombies</vt:lpstr>
      <vt:lpstr>Sommaire</vt:lpstr>
      <vt:lpstr>1) Principe du projet et motivation</vt:lpstr>
      <vt:lpstr>2) Contexte du jeu et personnages</vt:lpstr>
      <vt:lpstr>3) Histoire (choix principaux)</vt:lpstr>
      <vt:lpstr>4) Répartition et acquis du projet</vt:lpstr>
      <vt:lpstr>5) 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Love Zombies</dc:title>
  <dc:creator>Eva DUCAY</dc:creator>
  <cp:lastModifiedBy>Eva DUCAY</cp:lastModifiedBy>
  <cp:revision>40</cp:revision>
  <dcterms:created xsi:type="dcterms:W3CDTF">2022-10-02T11:06:30Z</dcterms:created>
  <dcterms:modified xsi:type="dcterms:W3CDTF">2022-11-28T21:29:39Z</dcterms:modified>
</cp:coreProperties>
</file>