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CAA-27A8-3044-BC31-F0955F5CF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F658-9FF1-A44F-ADA8-00F862EB2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7D58-B8FD-4C4E-ACB9-A2D519F7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1CF0-A684-2E41-9E95-5FA83422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B613-0375-3C41-8553-32DF3A7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4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E5B3-DE7B-7A4F-A077-D07D0D94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65063-4CD1-F943-BD8A-C38904F1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7782-161C-B848-96DF-DC5BCE00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7B10-0C5A-FD49-9B10-DA05C041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DF74-832C-054C-9215-0CD2F527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43FB-46BE-8544-A761-9FF2810F5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6E7F7-A4DD-8440-8FB3-8106F146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E4115-0075-0349-8A2C-AD62760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4394-C725-294E-BECB-E3BB5318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B272-B052-7D46-9117-563ADE1D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2439-FE71-4B46-8E1B-75C8757A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A082-57D2-A04D-955E-5C7645F3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9C27-B3C6-A147-9AD7-D3E07AD6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BCC0-E045-6C45-A6A1-467FC61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C647-4D64-B841-9AF2-B289BAB9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1978-7175-6F41-8CBD-881D37A1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BFAE1-2F8B-0F48-AC73-184BA6E9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72A9-D91A-EF48-B0BA-79E63F64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DCA8-7945-C24B-A76D-D504C404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2E33-A808-734C-9ED7-0443FAC7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2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230E-C63B-874D-A519-B46F50B6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4911-A38B-A64E-A723-A5D187B3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3797-C3B0-294B-9B0C-95A50EFC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5FB6B-96EC-0541-8988-C75B504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861D-5453-3F48-A677-B09998C9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ADDE-640D-BF4E-8502-B975B052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D417-8EE7-494E-81E4-D7F7DA1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956CE-F07B-6C4E-8C45-0C07E31B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94191-E0DB-554F-B046-CC72A2B53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08E6F-781E-4D40-956B-ECB3AD70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1DAC9-F1CC-264E-91B7-4F5E9946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A33E0-C2CA-7647-8883-0195B1E3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095AB-62AF-3A48-A17C-F001C22C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F2E87-7B19-7D41-937D-EC685B12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3078-E74F-5C4B-82BA-72B94037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59D75-7E2A-B646-B980-1607319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C77DC-3421-5941-A404-01E5F282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4ED03-8595-1C4E-9773-645CADD7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7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8B773-E1B8-A34B-864E-708A5C93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1ED4-2628-8042-95DC-FA3280CE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3727B-8EC5-9C45-A567-897E18B7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00DD-56C0-2147-9AB9-3C03D142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ED7-C9A7-F849-ABD3-BBA29620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75A0-2E6C-4243-9CDB-116AE407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EA9B8-FCB1-574B-8477-BD357F4F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41F6-74FF-5548-855D-F209B26E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68225-EA4B-794B-893B-B8E49CC4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3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993E-ACA9-8447-BFB0-60397D44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C915-8C53-6746-9647-6DC0B3E84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A4B1-1B9E-3542-80D4-9869AC4F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CE31F-D9BD-6A4C-952B-F63F4C27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AEFC-2B79-124E-81DA-80EE6D1C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50A3-CD7F-6E41-890F-6FD717A5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0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722D2-CA5A-9349-8FDA-778A0983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8586-E811-BC47-9005-4FC0435C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4E62-B1B4-8844-BDD9-3931F15D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2C17-3CD4-3F48-A45A-8A1F0CE85499}" type="datetimeFigureOut">
              <a:rPr lang="en-GB" smtClean="0"/>
              <a:t>13/04/2022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B1CC-9AD1-6C44-857D-5E3716B2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1D217-A667-654B-8CE5-9F7E38499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135E-48CA-D44C-A1C0-DE1D30048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8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B35FD4-9B9A-D54A-95B2-98F27574D62E}"/>
              </a:ext>
            </a:extLst>
          </p:cNvPr>
          <p:cNvSpPr/>
          <p:nvPr/>
        </p:nvSpPr>
        <p:spPr>
          <a:xfrm>
            <a:off x="1299832" y="1100137"/>
            <a:ext cx="9564764" cy="9144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7D0657-F539-B646-BEA7-08EF4896D01A}"/>
              </a:ext>
            </a:extLst>
          </p:cNvPr>
          <p:cNvSpPr/>
          <p:nvPr/>
        </p:nvSpPr>
        <p:spPr>
          <a:xfrm>
            <a:off x="1432504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“open”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DB4D05-73ED-394E-ABE1-1116A86D0936}"/>
              </a:ext>
            </a:extLst>
          </p:cNvPr>
          <p:cNvSpPr/>
          <p:nvPr/>
        </p:nvSpPr>
        <p:spPr>
          <a:xfrm>
            <a:off x="3381216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“cut”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8A2F8-02CF-C145-9857-701EE3269818}"/>
              </a:ext>
            </a:extLst>
          </p:cNvPr>
          <p:cNvSpPr/>
          <p:nvPr/>
        </p:nvSpPr>
        <p:spPr>
          <a:xfrm>
            <a:off x="7278641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“drink”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654C1-2132-4547-8E4F-1BBD661BBD3E}"/>
              </a:ext>
            </a:extLst>
          </p:cNvPr>
          <p:cNvSpPr/>
          <p:nvPr/>
        </p:nvSpPr>
        <p:spPr>
          <a:xfrm>
            <a:off x="5329928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“chop”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7CDBA-4D6B-2B46-B4B3-3A5BEA13E557}"/>
              </a:ext>
            </a:extLst>
          </p:cNvPr>
          <p:cNvSpPr/>
          <p:nvPr/>
        </p:nvSpPr>
        <p:spPr>
          <a:xfrm>
            <a:off x="9227354" y="1254241"/>
            <a:ext cx="1502227" cy="620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“hit”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735700-CD25-5949-8D4C-4CB9A7F48210}"/>
              </a:ext>
            </a:extLst>
          </p:cNvPr>
          <p:cNvGrpSpPr/>
          <p:nvPr/>
        </p:nvGrpSpPr>
        <p:grpSpPr>
          <a:xfrm>
            <a:off x="1299832" y="2513751"/>
            <a:ext cx="1767567" cy="1863498"/>
            <a:chOff x="2033583" y="2812937"/>
            <a:chExt cx="1767567" cy="18634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6284AA-95FC-E442-8D3B-7277394D4E92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89F67E-0A0A-5841-A1AA-60FFE2108012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873443-2667-5D4E-9F1C-DDFA071F36CE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08B4B-0D3B-8746-87C9-AFE7F66FA77F}"/>
                </a:ext>
              </a:extLst>
            </p:cNvPr>
            <p:cNvSpPr/>
            <p:nvPr/>
          </p:nvSpPr>
          <p:spPr>
            <a:xfrm>
              <a:off x="2166256" y="3744686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B2D7BD-B551-3D42-8036-55ED6CCE5C61}"/>
                </a:ext>
              </a:extLst>
            </p:cNvPr>
            <p:cNvSpPr/>
            <p:nvPr/>
          </p:nvSpPr>
          <p:spPr>
            <a:xfrm>
              <a:off x="2166255" y="4158343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014898-B8EB-3244-A3AB-19D9FAE2079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183616" y="1874727"/>
            <a:ext cx="2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58A0F9-093B-5C42-AF8F-1B16D0BD765F}"/>
              </a:ext>
            </a:extLst>
          </p:cNvPr>
          <p:cNvGrpSpPr/>
          <p:nvPr/>
        </p:nvGrpSpPr>
        <p:grpSpPr>
          <a:xfrm>
            <a:off x="3249132" y="2513751"/>
            <a:ext cx="1767567" cy="1863498"/>
            <a:chOff x="2033583" y="2812937"/>
            <a:chExt cx="1767567" cy="18634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F2758A-D541-5544-8999-452607EB88DD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0CAE1-F15D-C947-9B3B-33B47366F304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06313F-0303-4A48-9EE0-0A0A2B61FD85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E0C683-4B00-224B-8467-7092A7197A6D}"/>
              </a:ext>
            </a:extLst>
          </p:cNvPr>
          <p:cNvGrpSpPr/>
          <p:nvPr/>
        </p:nvGrpSpPr>
        <p:grpSpPr>
          <a:xfrm>
            <a:off x="5198432" y="2513751"/>
            <a:ext cx="1767567" cy="1863498"/>
            <a:chOff x="2033583" y="2812937"/>
            <a:chExt cx="1767567" cy="186349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000169-C9D2-504A-967E-8AD8F8A0B5BE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098744-145A-7847-9177-2FB9CF90E282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FF426-286E-2C4D-AFF3-A30992259D40}"/>
              </a:ext>
            </a:extLst>
          </p:cNvPr>
          <p:cNvGrpSpPr/>
          <p:nvPr/>
        </p:nvGrpSpPr>
        <p:grpSpPr>
          <a:xfrm>
            <a:off x="7147732" y="2513751"/>
            <a:ext cx="1767567" cy="1863498"/>
            <a:chOff x="2033583" y="2812937"/>
            <a:chExt cx="1767567" cy="18634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2BE70C-C66B-BE44-B613-54E1598C9E7D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7B937F-CEEB-834A-BE1D-4ECE9BEB80DB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ABDFE2-1D4F-7140-99EF-4F0BA0FA77BE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6E4EB-E26F-4F4E-A0FC-E19A5E8B29CE}"/>
                </a:ext>
              </a:extLst>
            </p:cNvPr>
            <p:cNvSpPr/>
            <p:nvPr/>
          </p:nvSpPr>
          <p:spPr>
            <a:xfrm>
              <a:off x="2166256" y="3744686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924AB8-B94C-6F43-8514-0D8D74E13286}"/>
              </a:ext>
            </a:extLst>
          </p:cNvPr>
          <p:cNvGrpSpPr/>
          <p:nvPr/>
        </p:nvGrpSpPr>
        <p:grpSpPr>
          <a:xfrm>
            <a:off x="9097033" y="2513751"/>
            <a:ext cx="1767567" cy="1863498"/>
            <a:chOff x="2033583" y="2812937"/>
            <a:chExt cx="1767567" cy="186349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CAF519-F7F6-0449-B269-693CACB375EE}"/>
                </a:ext>
              </a:extLst>
            </p:cNvPr>
            <p:cNvSpPr/>
            <p:nvPr/>
          </p:nvSpPr>
          <p:spPr>
            <a:xfrm>
              <a:off x="2033583" y="2812937"/>
              <a:ext cx="1767567" cy="1863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376B02-3153-8745-938E-E03DD4A3FE36}"/>
                </a:ext>
              </a:extLst>
            </p:cNvPr>
            <p:cNvSpPr/>
            <p:nvPr/>
          </p:nvSpPr>
          <p:spPr>
            <a:xfrm>
              <a:off x="2166258" y="2917372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5525F3-B1C5-2C49-8510-5AB0A3C65166}"/>
                </a:ext>
              </a:extLst>
            </p:cNvPr>
            <p:cNvSpPr/>
            <p:nvPr/>
          </p:nvSpPr>
          <p:spPr>
            <a:xfrm>
              <a:off x="2166257" y="3331029"/>
              <a:ext cx="1502227" cy="4136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ysClr val="windowText" lastClr="000000"/>
                  </a:solidFill>
                </a:rPr>
                <a:t>GameAction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19F6B3-92F9-A94A-8CA7-3B113DE240B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4132330" y="1874727"/>
            <a:ext cx="586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42D523-161D-AD44-B9A6-3DEE60FBDAFE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6081042" y="1874727"/>
            <a:ext cx="1174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46A489-313C-0A41-A55C-B73E078506F9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8029755" y="1874727"/>
            <a:ext cx="1761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E0D437F-20F2-AD4C-B88E-191311CCADED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>
            <a:off x="9978468" y="1874727"/>
            <a:ext cx="2349" cy="63902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3096ED-AFE0-FE4A-8A1A-9C8388447A8B}"/>
              </a:ext>
            </a:extLst>
          </p:cNvPr>
          <p:cNvSpPr txBox="1"/>
          <p:nvPr/>
        </p:nvSpPr>
        <p:spPr>
          <a:xfrm>
            <a:off x="1277126" y="711484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TreeMap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A8316B-4CBD-E943-8271-CF9642D1FFD4}"/>
              </a:ext>
            </a:extLst>
          </p:cNvPr>
          <p:cNvSpPr txBox="1"/>
          <p:nvPr/>
        </p:nvSpPr>
        <p:spPr>
          <a:xfrm>
            <a:off x="1673539" y="4421574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DF7B34-8E67-4642-8EEA-4628C7CAA62D}"/>
              </a:ext>
            </a:extLst>
          </p:cNvPr>
          <p:cNvSpPr txBox="1"/>
          <p:nvPr/>
        </p:nvSpPr>
        <p:spPr>
          <a:xfrm>
            <a:off x="3658289" y="442723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B4F2E3-EF3F-704F-8D60-AEA44D6F0ADE}"/>
              </a:ext>
            </a:extLst>
          </p:cNvPr>
          <p:cNvSpPr txBox="1"/>
          <p:nvPr/>
        </p:nvSpPr>
        <p:spPr>
          <a:xfrm>
            <a:off x="5621960" y="4421574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650C5E-A0DA-AD4C-8C45-ED89B1458E60}"/>
              </a:ext>
            </a:extLst>
          </p:cNvPr>
          <p:cNvSpPr txBox="1"/>
          <p:nvPr/>
        </p:nvSpPr>
        <p:spPr>
          <a:xfrm>
            <a:off x="7555714" y="4421574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E2E8DE-1654-3243-8AA8-A5758C340225}"/>
              </a:ext>
            </a:extLst>
          </p:cNvPr>
          <p:cNvSpPr txBox="1"/>
          <p:nvPr/>
        </p:nvSpPr>
        <p:spPr>
          <a:xfrm>
            <a:off x="9504427" y="442723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HashSet</a:t>
            </a:r>
          </a:p>
        </p:txBody>
      </p:sp>
    </p:spTree>
    <p:extLst>
      <p:ext uri="{BB962C8B-B14F-4D97-AF65-F5344CB8AC3E}">
        <p14:creationId xmlns:p14="http://schemas.microsoft.com/office/powerpoint/2010/main" val="1048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</dc:creator>
  <cp:lastModifiedBy>Simon Lock</cp:lastModifiedBy>
  <cp:revision>4</cp:revision>
  <dcterms:created xsi:type="dcterms:W3CDTF">2022-04-13T08:22:22Z</dcterms:created>
  <dcterms:modified xsi:type="dcterms:W3CDTF">2022-04-13T08:40:04Z</dcterms:modified>
</cp:coreProperties>
</file>