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Women in US starting Computer Science 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1971</c:v>
                </c:pt>
                <c:pt idx="1">
                  <c:v>1984</c:v>
                </c:pt>
                <c:pt idx="2">
                  <c:v>1997</c:v>
                </c:pt>
              </c:numCache>
            </c:numRef>
          </c:cat>
          <c:val>
            <c:numRef>
              <c:f>Tabelle1!$B$2:$B$4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1-42E2-904E-36268E756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32080"/>
        <c:axId val="1877788272"/>
      </c:barChart>
      <c:catAx>
        <c:axId val="19267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77788272"/>
        <c:crosses val="autoZero"/>
        <c:auto val="1"/>
        <c:lblAlgn val="ctr"/>
        <c:lblOffset val="100"/>
        <c:noMultiLvlLbl val="0"/>
      </c:catAx>
      <c:valAx>
        <c:axId val="18777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267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Odd;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pioneers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CS </a:t>
            </a:r>
            <a:r>
              <a:rPr lang="de-AT" dirty="0" err="1"/>
              <a:t>field</a:t>
            </a:r>
            <a:r>
              <a:rPr lang="de-AT" dirty="0"/>
              <a:t> (Ada Lovelace, Grace Hopper)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absence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Experiment: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introductionary</a:t>
            </a:r>
            <a:r>
              <a:rPr lang="de-AT" dirty="0"/>
              <a:t> CS </a:t>
            </a:r>
            <a:r>
              <a:rPr lang="de-AT" dirty="0" err="1"/>
              <a:t>lessons</a:t>
            </a:r>
            <a:r>
              <a:rPr lang="de-AT" dirty="0"/>
              <a:t> in </a:t>
            </a:r>
            <a:r>
              <a:rPr lang="de-AT" dirty="0" err="1"/>
              <a:t>classroom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decoration</a:t>
            </a:r>
            <a:r>
              <a:rPr lang="de-AT" dirty="0"/>
              <a:t> -&gt;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pursing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Decoration</a:t>
            </a:r>
            <a:r>
              <a:rPr lang="de-AT" dirty="0"/>
              <a:t> </a:t>
            </a:r>
            <a:r>
              <a:rPr lang="de-AT" dirty="0" err="1"/>
              <a:t>gave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belong</a:t>
            </a:r>
            <a:r>
              <a:rPr lang="de-AT" dirty="0"/>
              <a:t> </a:t>
            </a:r>
            <a:r>
              <a:rPr lang="de-AT" dirty="0" err="1"/>
              <a:t>there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tailored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boys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in FLOSS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report on developments and the status quo</a:t>
            </a:r>
          </a:p>
          <a:p>
            <a:endParaRPr lang="en-US" dirty="0"/>
          </a:p>
          <a:p>
            <a:r>
              <a:rPr lang="en-US" sz="1600" dirty="0"/>
              <a:t>Eva Jobst (51824341)</a:t>
            </a:r>
          </a:p>
          <a:p>
            <a:r>
              <a:rPr lang="en-US" sz="1600" dirty="0"/>
              <a:t>Mohammad Zandpour (01425603)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al.: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5892-AC38-45BC-9601-AC51F32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r>
              <a:rPr lang="de-AT" dirty="0"/>
              <a:t> in Computer Science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C6F54AD-866F-4066-8549-83E4CE92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80992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3DA11B-A7B7-4B92-8817-D4AA2FBA9488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Master, Allison &amp;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Cheryan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Sapna &amp; Meltzoff, Andrew. (2016). Computing Whether She Belongs: Stereotypes Undermine Girls' Interest and Sense of Belonging in Computer Science. Journal of Educational Psychology. 108. 10.1037/edu0000061. </a:t>
            </a:r>
            <a:endParaRPr lang="de-AT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BCD7B-1E59-4B7D-AE11-95BFE525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Stereotypes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47B34-AEB3-4F3B-A08F-6B4E738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Examples</a:t>
            </a:r>
            <a:r>
              <a:rPr lang="de-AT" dirty="0"/>
              <a:t>: male-</a:t>
            </a:r>
            <a:r>
              <a:rPr lang="de-AT" dirty="0" err="1"/>
              <a:t>dominated</a:t>
            </a:r>
            <a:r>
              <a:rPr lang="de-AT" dirty="0"/>
              <a:t>, </a:t>
            </a:r>
            <a:r>
              <a:rPr lang="de-AT" dirty="0" err="1"/>
              <a:t>brilliant</a:t>
            </a:r>
            <a:r>
              <a:rPr lang="de-AT" dirty="0"/>
              <a:t>, </a:t>
            </a:r>
            <a:r>
              <a:rPr lang="de-AT" dirty="0" err="1"/>
              <a:t>nerdy</a:t>
            </a:r>
            <a:r>
              <a:rPr lang="de-AT" dirty="0"/>
              <a:t>, lack social-</a:t>
            </a:r>
            <a:r>
              <a:rPr lang="de-AT" dirty="0" err="1"/>
              <a:t>skills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Media </a:t>
            </a:r>
            <a:r>
              <a:rPr lang="de-AT" dirty="0" err="1"/>
              <a:t>portrays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in a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manner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Hypothesis: Women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Computer Science </a:t>
            </a:r>
            <a:r>
              <a:rPr lang="de-AT" dirty="0" err="1"/>
              <a:t>careers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stereotypes</a:t>
            </a:r>
          </a:p>
          <a:p>
            <a:endParaRPr lang="de-AT" dirty="0"/>
          </a:p>
          <a:p>
            <a:r>
              <a:rPr lang="de-AT" dirty="0"/>
              <a:t>Stereotypes in </a:t>
            </a:r>
            <a:r>
              <a:rPr lang="de-AT" dirty="0" err="1"/>
              <a:t>childhood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occupation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94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4F9E9-F256-46E6-AFD7-0C96C53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Barrier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E313D-1530-44F4-8A8B-29B8E8A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Personal</a:t>
            </a:r>
          </a:p>
          <a:p>
            <a:pPr lvl="1"/>
            <a:r>
              <a:rPr lang="de-AT" dirty="0" err="1"/>
              <a:t>Hesitation</a:t>
            </a:r>
            <a:r>
              <a:rPr lang="de-AT" dirty="0"/>
              <a:t> in </a:t>
            </a:r>
            <a:r>
              <a:rPr lang="de-AT" dirty="0" err="1"/>
              <a:t>beginning</a:t>
            </a:r>
            <a:r>
              <a:rPr lang="de-AT" dirty="0"/>
              <a:t> a </a:t>
            </a:r>
            <a:r>
              <a:rPr lang="de-AT" dirty="0" err="1"/>
              <a:t>career</a:t>
            </a:r>
            <a:r>
              <a:rPr lang="de-AT" dirty="0"/>
              <a:t> in </a:t>
            </a:r>
            <a:r>
              <a:rPr lang="de-AT" dirty="0" err="1"/>
              <a:t>masculine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/>
              <a:t>Work-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Under-estimation</a:t>
            </a:r>
            <a:endParaRPr lang="de-AT" dirty="0"/>
          </a:p>
          <a:p>
            <a:pPr lvl="1"/>
            <a:r>
              <a:rPr lang="de-AT" dirty="0"/>
              <a:t>Put at </a:t>
            </a:r>
            <a:r>
              <a:rPr lang="de-AT" dirty="0" err="1"/>
              <a:t>disadvantage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expertise</a:t>
            </a:r>
            <a:endParaRPr lang="de-AT" dirty="0"/>
          </a:p>
          <a:p>
            <a:r>
              <a:rPr lang="de-AT" dirty="0"/>
              <a:t>Outside</a:t>
            </a:r>
          </a:p>
          <a:p>
            <a:pPr lvl="1"/>
            <a:r>
              <a:rPr lang="de-AT" dirty="0"/>
              <a:t>People lack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perceived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pursue</a:t>
            </a:r>
            <a:r>
              <a:rPr lang="de-AT" dirty="0"/>
              <a:t> CS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546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7E32-2F52-4ED4-96DE-8C97DAB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Role</a:t>
            </a:r>
            <a:r>
              <a:rPr lang="de-AT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39DC8-EC34-4EFE-AE1C-3C466BF0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nowadays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Richest</a:t>
            </a:r>
            <a:r>
              <a:rPr lang="de-AT" dirty="0"/>
              <a:t> and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influential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10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891-065D-49EF-A44C-E051525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Exposure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Computers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14A0-9CD5-4A55-A2B1-284B75A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Financial </a:t>
            </a:r>
            <a:r>
              <a:rPr lang="de-AT" dirty="0" err="1"/>
              <a:t>situation</a:t>
            </a:r>
            <a:endParaRPr lang="de-AT" dirty="0"/>
          </a:p>
          <a:p>
            <a:pPr lvl="1"/>
            <a:r>
              <a:rPr lang="de-AT" dirty="0"/>
              <a:t>High-</a:t>
            </a:r>
            <a:r>
              <a:rPr lang="de-AT" dirty="0" err="1"/>
              <a:t>poverty</a:t>
            </a:r>
            <a:r>
              <a:rPr lang="de-AT" dirty="0"/>
              <a:t> </a:t>
            </a:r>
            <a:r>
              <a:rPr lang="de-AT" dirty="0" err="1"/>
              <a:t>school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little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computers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  <a:p>
            <a:r>
              <a:rPr lang="de-AT" dirty="0"/>
              <a:t>Gender</a:t>
            </a:r>
          </a:p>
          <a:p>
            <a:pPr lvl="1"/>
            <a:r>
              <a:rPr lang="de-AT" dirty="0" err="1"/>
              <a:t>Difference</a:t>
            </a:r>
            <a:r>
              <a:rPr lang="de-AT" dirty="0"/>
              <a:t> in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First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computers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video</a:t>
            </a:r>
            <a:r>
              <a:rPr lang="de-AT" dirty="0"/>
              <a:t> </a:t>
            </a:r>
            <a:r>
              <a:rPr lang="de-AT" dirty="0" err="1"/>
              <a:t>games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coding</a:t>
            </a:r>
            <a:endParaRPr lang="de-AT" dirty="0"/>
          </a:p>
          <a:p>
            <a:pPr lvl="1"/>
            <a:r>
              <a:rPr lang="de-AT" dirty="0"/>
              <a:t>Girls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later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1207E-7F0B-4BF4-A2BD-CDF65DE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76272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you!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Q &amp; A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35065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647924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635</Words>
  <Application>Microsoft Office PowerPoint</Application>
  <PresentationFormat>Breitbild</PresentationFormat>
  <Paragraphs>123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Metropolitan</vt:lpstr>
      <vt:lpstr>Gender gap in FLOSS</vt:lpstr>
      <vt:lpstr>Discrimination in the tech industry</vt:lpstr>
      <vt:lpstr>Discrimination in the tech industry</vt:lpstr>
      <vt:lpstr>Implications?</vt:lpstr>
      <vt:lpstr>Example: assistive devices</vt:lpstr>
      <vt:lpstr>PowerPoint-Präsentation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  <vt:lpstr>Female Participation in Computer Science</vt:lpstr>
      <vt:lpstr>Stereotypes</vt:lpstr>
      <vt:lpstr>Social Barrier</vt:lpstr>
      <vt:lpstr>Role Models</vt:lpstr>
      <vt:lpstr>Exposure to Computers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Balthasaurier</cp:lastModifiedBy>
  <cp:revision>20</cp:revision>
  <dcterms:created xsi:type="dcterms:W3CDTF">2020-01-30T20:10:05Z</dcterms:created>
  <dcterms:modified xsi:type="dcterms:W3CDTF">2020-01-31T12:23:00Z</dcterms:modified>
</cp:coreProperties>
</file>