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7" r:id="rId8"/>
    <p:sldId id="263" r:id="rId9"/>
    <p:sldId id="264" r:id="rId10"/>
    <p:sldId id="265" r:id="rId11"/>
    <p:sldId id="270" r:id="rId12"/>
    <p:sldId id="271" r:id="rId13"/>
    <p:sldId id="272" r:id="rId14"/>
    <p:sldId id="274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9CD3D3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Simulation + Live-View</a:t>
            </a:r>
          </a:p>
          <a:p>
            <a:endParaRPr lang="de-AT" dirty="0"/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Service</a:t>
            </a:r>
          </a:p>
          <a:p>
            <a:endParaRPr lang="de-AT" dirty="0"/>
          </a:p>
          <a:p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PDF</a:t>
            </a:r>
          </a:p>
          <a:p>
            <a:pPr lvl="1"/>
            <a:r>
              <a:rPr lang="de-AT" dirty="0"/>
              <a:t>But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 </a:t>
            </a:r>
            <a:r>
              <a:rPr lang="de-AT" dirty="0" err="1"/>
              <a:t>adjustments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Chart </a:t>
            </a:r>
            <a:br>
              <a:rPr lang="de-AT" dirty="0"/>
            </a:br>
            <a:r>
              <a:rPr lang="de-AT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396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533246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4125920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902972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8246266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10280113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Acceleration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morning</a:t>
            </a:r>
            <a:r>
              <a:rPr lang="de-AT" dirty="0"/>
              <a:t> </a:t>
            </a:r>
            <a:r>
              <a:rPr lang="de-AT" dirty="0" err="1"/>
              <a:t>walk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FH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Competition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03D7-DFD8-4E2C-8EF0-D4A3CB12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Pedometer </a:t>
            </a:r>
          </a:p>
          <a:p>
            <a:pPr lvl="1"/>
            <a:r>
              <a:rPr lang="de-AT" dirty="0"/>
              <a:t>Huawei Health</a:t>
            </a:r>
          </a:p>
          <a:p>
            <a:pPr lvl="1"/>
            <a:r>
              <a:rPr lang="de-AT" dirty="0"/>
              <a:t>Schrittzähler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9D24B-3C68-4E58-AEFC-91453F46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6"/>
          <a:stretch/>
        </p:blipFill>
        <p:spPr>
          <a:xfrm>
            <a:off x="4669153" y="4546575"/>
            <a:ext cx="3094318" cy="19463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EFC15-18CD-41E6-AE2B-1BCFC6F8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51"/>
          <a:stretch/>
        </p:blipFill>
        <p:spPr>
          <a:xfrm>
            <a:off x="919026" y="4552486"/>
            <a:ext cx="3094318" cy="158773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06AA78-E524-4807-8C5C-F3BBEF7DE6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3"/>
          <a:stretch/>
        </p:blipFill>
        <p:spPr>
          <a:xfrm>
            <a:off x="8419280" y="4546575"/>
            <a:ext cx="3221986" cy="193109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71A1D1-CFB6-464B-903F-E9E8152E4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2" b="70424"/>
          <a:stretch/>
        </p:blipFill>
        <p:spPr>
          <a:xfrm>
            <a:off x="7422360" y="1933662"/>
            <a:ext cx="4218906" cy="132556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EFAA7-0B7A-477B-B2FA-5733120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</a:t>
            </a:r>
            <a:r>
              <a:rPr lang="de-AT" dirty="0" err="1"/>
              <a:t>is</a:t>
            </a:r>
            <a:r>
              <a:rPr lang="de-AT" dirty="0"/>
              <a:t> (</a:t>
            </a:r>
            <a:r>
              <a:rPr lang="de-AT" dirty="0" err="1"/>
              <a:t>almost</a:t>
            </a:r>
            <a:r>
              <a:rPr lang="de-AT" dirty="0"/>
              <a:t>) </a:t>
            </a:r>
            <a:r>
              <a:rPr lang="de-AT" dirty="0" err="1"/>
              <a:t>ready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3E0AA9-FE2D-4D98-B04E-401C2D4C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7" y="449379"/>
            <a:ext cx="3350443" cy="595924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C206F93-26B0-459F-AF96-00AC525507D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797842" cy="453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and </a:t>
            </a:r>
            <a:r>
              <a:rPr lang="de-AT" dirty="0" err="1"/>
              <a:t>waiting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866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Apps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Information:</a:t>
            </a:r>
          </a:p>
          <a:p>
            <a:pPr lvl="1"/>
            <a:r>
              <a:rPr lang="de-AT" dirty="0" err="1"/>
              <a:t>Covered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Calories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7AEF-D4AF-4374-A8B0-778628C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10E66-4505-4D4C-BF73-4C44A9CC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App</a:t>
            </a:r>
          </a:p>
          <a:p>
            <a:endParaRPr lang="de-AT" dirty="0"/>
          </a:p>
          <a:p>
            <a:r>
              <a:rPr lang="de-AT" dirty="0" err="1"/>
              <a:t>Specialized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>
                <a:latin typeface="Aleo" panose="020F0502020204030203" pitchFamily="34" charset="0"/>
              </a:rPr>
              <a:t>Mountaineers</a:t>
            </a:r>
            <a:endParaRPr lang="de-AT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Tracking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/>
              <a:t>Track/Route Details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Fast-</a:t>
            </a:r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Dedicated</a:t>
            </a:r>
            <a:r>
              <a:rPr lang="de-AT" dirty="0"/>
              <a:t> Database on Webserver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More Details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;)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F5A8F3-2D66-4929-AF38-F45617BEDD37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74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Functionality</vt:lpstr>
      <vt:lpstr>What kind of Details?</vt:lpstr>
      <vt:lpstr>Technical Stuff</vt:lpstr>
      <vt:lpstr>Planned Design</vt:lpstr>
      <vt:lpstr>Planned Design</vt:lpstr>
      <vt:lpstr>Pedometer</vt:lpstr>
      <vt:lpstr>Chart  Details</vt:lpstr>
      <vt:lpstr>Acceleration of morning walk to FH</vt:lpstr>
      <vt:lpstr>Competition Analysis</vt:lpstr>
      <vt:lpstr>UI is (almost) ready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stefan</cp:lastModifiedBy>
  <cp:revision>65</cp:revision>
  <dcterms:created xsi:type="dcterms:W3CDTF">2017-11-16T19:56:11Z</dcterms:created>
  <dcterms:modified xsi:type="dcterms:W3CDTF">2017-11-22T15:48:51Z</dcterms:modified>
</cp:coreProperties>
</file>