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3D3"/>
    <a:srgbClr val="252525"/>
    <a:srgbClr val="FF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4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16.11.2017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Current</a:t>
            </a:r>
            <a:r>
              <a:rPr lang="de-AT" dirty="0">
                <a:solidFill>
                  <a:schemeClr val="bg1"/>
                </a:solidFill>
              </a:rPr>
              <a:t> </a:t>
            </a:r>
            <a:r>
              <a:rPr lang="de-AT" dirty="0" err="1">
                <a:solidFill>
                  <a:schemeClr val="bg1"/>
                </a:solidFill>
              </a:rPr>
              <a:t>status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351338"/>
          </a:xfrm>
        </p:spPr>
        <p:txBody>
          <a:bodyPr/>
          <a:lstStyle/>
          <a:p>
            <a:r>
              <a:rPr lang="de-AT" dirty="0"/>
              <a:t>Pedometer</a:t>
            </a:r>
          </a:p>
          <a:p>
            <a:pPr lvl="1"/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service</a:t>
            </a:r>
            <a:endParaRPr lang="de-AT" dirty="0"/>
          </a:p>
          <a:p>
            <a:r>
              <a:rPr lang="de-AT" dirty="0"/>
              <a:t>Simulation + Live-View</a:t>
            </a:r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Measured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pPr lvl="1"/>
            <a:r>
              <a:rPr lang="de-AT" dirty="0"/>
              <a:t>Max + Min</a:t>
            </a:r>
          </a:p>
          <a:p>
            <a:pPr lvl="1"/>
            <a:r>
              <a:rPr lang="de-AT" dirty="0"/>
              <a:t>Threshold</a:t>
            </a:r>
          </a:p>
          <a:p>
            <a:pPr lvl="1"/>
            <a:r>
              <a:rPr lang="de-AT" dirty="0" err="1"/>
              <a:t>Detected</a:t>
            </a:r>
            <a:r>
              <a:rPr lang="de-AT" dirty="0"/>
              <a:t> </a:t>
            </a:r>
            <a:r>
              <a:rPr lang="de-AT" dirty="0" err="1"/>
              <a:t>steps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91" y="1887845"/>
            <a:ext cx="2054368" cy="36522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F889-2CCC-4583-8CC8-8D8CB42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E1F1A-CB65-4013-900A-FED0A75A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93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1B2E-D642-42FC-BEC8-A3094B02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Platform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CB1E6-B22C-4B29-9100-2434BB84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Macbooks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:(</a:t>
            </a:r>
          </a:p>
          <a:p>
            <a:pPr lvl="1"/>
            <a:r>
              <a:rPr lang="de-AT" dirty="0"/>
              <a:t>Also </a:t>
            </a:r>
            <a:r>
              <a:rPr lang="de-AT" dirty="0" err="1"/>
              <a:t>we‘re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experts</a:t>
            </a:r>
            <a:endParaRPr lang="de-AT" dirty="0"/>
          </a:p>
          <a:p>
            <a:endParaRPr lang="de-AT" dirty="0"/>
          </a:p>
          <a:p>
            <a:r>
              <a:rPr lang="de-AT" dirty="0"/>
              <a:t>Android Studio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81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See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Open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 err="1"/>
              <a:t>Healthcare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40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Platform</vt:lpstr>
      <vt:lpstr>Functionality</vt:lpstr>
      <vt:lpstr>What kind of Details?</vt:lpstr>
      <vt:lpstr>Planned Design</vt:lpstr>
      <vt:lpstr>Planned Design</vt:lpstr>
      <vt:lpstr>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Eva Jobst</cp:lastModifiedBy>
  <cp:revision>13</cp:revision>
  <dcterms:created xsi:type="dcterms:W3CDTF">2017-11-16T19:56:11Z</dcterms:created>
  <dcterms:modified xsi:type="dcterms:W3CDTF">2017-11-16T21:13:25Z</dcterms:modified>
</cp:coreProperties>
</file>