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3D3"/>
    <a:srgbClr val="252525"/>
    <a:srgbClr val="FF7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39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AA48D-EE56-47C8-AC7A-01D31982A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leo" panose="020F050202020403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7DEFED-A8A4-4640-A9B5-51265FA72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dirty="0"/>
              <a:t>Untertitel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2570F-6845-4EAA-B030-29DC980B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868AD-2D23-46AB-AA9B-AC2673C0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A2D19-9E9D-4734-9C18-D4CFD6FF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1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8423F-A69D-4464-BD1E-618812EE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E64039-EA41-4F09-9D77-618733C47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C1D1D8-58B1-4A06-AF76-2D951DBC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921D9-A006-4ACF-9627-27FB0D8D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64355-CC44-4BB9-809F-1D825A40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318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CB4F69-4D78-4B6A-ADBD-833A7FD1B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F3C23-210D-427B-9CC3-D361332E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1A084-F71C-4D94-A363-675BF200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C72AC-D708-4625-AEFF-6675E670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88D73-E835-4B81-98BD-7664D3B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12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B6939-74EC-40B2-8718-FB416B2F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041E9-DAF4-4DAA-B855-2B569ADC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3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2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2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1963F-F626-4592-8C28-8EB719F2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F0356-C1F1-4CD9-8DA1-6B72C47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F9F8F-6D6A-4EA1-B888-D3E36CA6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920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D4D1-E7A8-4074-8C72-69619C56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85CFBB-D6B1-4F8C-AF11-FD48C25D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9015A-D91A-4140-BC00-ADF087D3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89431-B7B0-459A-B5D9-5D4E5DE9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DE491-D850-406C-B758-63EFC41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5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8734A-D11C-4E87-A297-60C57A72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51A68-6265-4779-AFFD-A9AF9DB8F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F0F219-70BB-4BC8-8B16-090D4ABA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29DD68-509C-4B3B-8E36-923B7FC7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11A44E-3367-4621-9496-5C9F5A4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261FAC-954A-4DCF-97ED-958183E3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30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FD491-7CBD-40DD-BA04-FD149535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A87D88-BABD-49E4-879D-FB1DADA6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35AE9E-2BD0-47AD-891C-95278650E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E9507C-35C0-45D9-B8C7-003F53EDD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645EA5-FA26-4802-8C66-9275E5B92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47D7A7-B1BC-4F9A-93C1-2ABEEF18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A75A4E-2F5F-4877-B5F5-57AD0FCB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E2283D-86FF-4144-B704-7F0AD8BC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86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D0883-44F4-4E96-8F24-5B1CD8A2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1462E6-7B6B-4B85-B353-17688F55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F67933-B733-4453-AE97-F24F86EB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00692E-24BF-4341-AA35-B415CA0D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603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BF1DC7-B827-409E-AC13-FCE6DCA5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B005DE-BCF4-4EDC-B0B8-5CEE5C72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E6FA9-E052-46CC-8A96-1AC2553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53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BCB39-701A-4014-B36B-B05CE25E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8C003-F677-4F7A-9729-CDAEC756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D7CBC6-4593-4C46-A998-E274E048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E5754B-8566-4EA1-885D-A6F8C872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6DAFB4-E029-4BBB-B881-04B8B621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6F632-8780-4B88-BAEF-EC384660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40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FD73-8969-46F6-BD39-4B629B9B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E1F576-A24B-45DB-9D5B-B2157B895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EDA7F-EA77-4908-9A5B-8585146C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F9207F-D948-49BF-BBC8-83DCD442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18E402-3EFB-44F2-8640-86B63BB0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476C7-946E-49BA-8BA6-37291624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81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CBDE6D-A567-4522-BE4B-F1675DF2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A9188-576D-43E2-9D50-7A48EE47B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A8CF1-8F7F-4035-B94B-D2A055D62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5A8B5-8EE3-42E8-AA6D-C0F20B6D2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91391B-A841-45CD-8F49-F01DD3CBF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1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7260"/>
          </a:solidFill>
          <a:latin typeface="Ale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Mountaineer</a:t>
            </a:r>
            <a:endParaRPr lang="de-AT" dirty="0">
              <a:latin typeface="Aleo" panose="020F050202020403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B49F47-D13C-4D6E-B1D6-272447A0A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347" y="3602038"/>
            <a:ext cx="6160168" cy="1655762"/>
          </a:xfrm>
        </p:spPr>
        <p:txBody>
          <a:bodyPr/>
          <a:lstStyle/>
          <a:p>
            <a:pPr algn="r"/>
            <a:r>
              <a:rPr lang="de-AT" dirty="0"/>
              <a:t>The D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silent</a:t>
            </a:r>
            <a:r>
              <a:rPr lang="de-AT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68" y="2173038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8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B1446-D6BE-4976-8B4E-16271507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Current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status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8239C-6554-4B52-BE10-0A2A30C6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958" y="1825625"/>
            <a:ext cx="6797842" cy="4351338"/>
          </a:xfrm>
        </p:spPr>
        <p:txBody>
          <a:bodyPr/>
          <a:lstStyle/>
          <a:p>
            <a:r>
              <a:rPr lang="de-AT" dirty="0"/>
              <a:t>Pedometer</a:t>
            </a:r>
          </a:p>
          <a:p>
            <a:pPr lvl="1"/>
            <a:r>
              <a:rPr lang="de-AT" dirty="0"/>
              <a:t>Running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service</a:t>
            </a:r>
            <a:endParaRPr lang="de-AT" dirty="0"/>
          </a:p>
          <a:p>
            <a:r>
              <a:rPr lang="de-AT" dirty="0"/>
              <a:t>Simulation + Live-View</a:t>
            </a:r>
          </a:p>
          <a:p>
            <a:r>
              <a:rPr lang="de-AT" dirty="0"/>
              <a:t>Graph</a:t>
            </a:r>
          </a:p>
          <a:p>
            <a:pPr lvl="1"/>
            <a:r>
              <a:rPr lang="de-AT" dirty="0" err="1"/>
              <a:t>Measured</a:t>
            </a:r>
            <a:r>
              <a:rPr lang="de-AT" dirty="0"/>
              <a:t> </a:t>
            </a:r>
            <a:r>
              <a:rPr lang="de-AT" dirty="0" err="1"/>
              <a:t>values</a:t>
            </a:r>
            <a:endParaRPr lang="de-AT" dirty="0"/>
          </a:p>
          <a:p>
            <a:pPr lvl="1"/>
            <a:r>
              <a:rPr lang="de-AT" dirty="0"/>
              <a:t>Max + Min</a:t>
            </a:r>
          </a:p>
          <a:p>
            <a:pPr lvl="1"/>
            <a:r>
              <a:rPr lang="de-AT" dirty="0"/>
              <a:t>Threshold</a:t>
            </a:r>
          </a:p>
          <a:p>
            <a:pPr lvl="1"/>
            <a:r>
              <a:rPr lang="de-AT" dirty="0" err="1"/>
              <a:t>Detected</a:t>
            </a:r>
            <a:r>
              <a:rPr lang="de-AT" dirty="0"/>
              <a:t> </a:t>
            </a:r>
            <a:r>
              <a:rPr lang="de-AT" dirty="0" err="1"/>
              <a:t>steps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B11425-9402-49C6-8559-7E00B1BF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91" y="1887845"/>
            <a:ext cx="2054368" cy="365220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45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Thanks</a:t>
            </a:r>
            <a:r>
              <a:rPr lang="de-AT" dirty="0">
                <a:latin typeface="Aleo" panose="020F0502020204030203" pitchFamily="34" charset="0"/>
              </a:rPr>
              <a:t>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68" y="2173038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6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693DC-8E29-4BCA-A881-0F41BA5F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EAD0F-4FEB-4715-8CC3-4C1C7A68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392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FE3DB-26ED-4DD5-A7DE-FC030AB0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Solution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6DB322D-E9EA-4BAD-A873-A95B814AC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47" y="2348832"/>
            <a:ext cx="2961106" cy="2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1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4F889-2CCC-4583-8CC8-8D8CB420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AE1F1A-CB65-4013-900A-FED0A75A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93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D1B2E-D642-42FC-BEC8-A3094B02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Platform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CB1E6-B22C-4B29-9100-2434BB84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Android</a:t>
            </a:r>
          </a:p>
          <a:p>
            <a:pPr lvl="1"/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Macbooks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:(</a:t>
            </a:r>
          </a:p>
          <a:p>
            <a:pPr lvl="1"/>
            <a:r>
              <a:rPr lang="de-AT" dirty="0"/>
              <a:t>Also </a:t>
            </a:r>
            <a:r>
              <a:rPr lang="de-AT" dirty="0" err="1"/>
              <a:t>we‘re</a:t>
            </a:r>
            <a:r>
              <a:rPr lang="de-AT" dirty="0"/>
              <a:t> </a:t>
            </a:r>
            <a:r>
              <a:rPr lang="de-AT" dirty="0" err="1"/>
              <a:t>already</a:t>
            </a:r>
            <a:r>
              <a:rPr lang="de-AT" dirty="0"/>
              <a:t> </a:t>
            </a:r>
            <a:r>
              <a:rPr lang="de-AT" dirty="0" err="1"/>
              <a:t>kind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experts</a:t>
            </a:r>
            <a:endParaRPr lang="de-AT" dirty="0"/>
          </a:p>
          <a:p>
            <a:endParaRPr lang="de-AT" dirty="0"/>
          </a:p>
          <a:p>
            <a:r>
              <a:rPr lang="de-AT" dirty="0"/>
              <a:t>Android Studio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2817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E2478-49C7-452D-AB2E-F7C61DC0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Functionality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735D9-D5CF-48EA-917D-AE7353AF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Able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tours</a:t>
            </a:r>
            <a:r>
              <a:rPr lang="de-AT" dirty="0"/>
              <a:t>/</a:t>
            </a:r>
            <a:r>
              <a:rPr lang="de-AT" dirty="0" err="1"/>
              <a:t>trips</a:t>
            </a:r>
            <a:endParaRPr lang="de-AT" dirty="0"/>
          </a:p>
          <a:p>
            <a:endParaRPr lang="de-AT" dirty="0"/>
          </a:p>
          <a:p>
            <a:r>
              <a:rPr lang="de-AT" dirty="0"/>
              <a:t>Monitor </a:t>
            </a:r>
            <a:r>
              <a:rPr lang="de-AT" dirty="0" err="1"/>
              <a:t>weather</a:t>
            </a:r>
            <a:r>
              <a:rPr lang="de-AT" dirty="0"/>
              <a:t> and </a:t>
            </a:r>
            <a:r>
              <a:rPr lang="de-AT" dirty="0" err="1"/>
              <a:t>health</a:t>
            </a:r>
            <a:r>
              <a:rPr lang="de-AT" dirty="0"/>
              <a:t> </a:t>
            </a:r>
            <a:r>
              <a:rPr lang="de-AT" dirty="0" err="1"/>
              <a:t>information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See </a:t>
            </a:r>
            <a:r>
              <a:rPr lang="de-AT" dirty="0" err="1"/>
              <a:t>completed</a:t>
            </a:r>
            <a:r>
              <a:rPr lang="de-AT" dirty="0"/>
              <a:t> </a:t>
            </a:r>
            <a:r>
              <a:rPr lang="de-AT" dirty="0" err="1"/>
              <a:t>tours</a:t>
            </a:r>
            <a:endParaRPr lang="de-AT" dirty="0"/>
          </a:p>
          <a:p>
            <a:endParaRPr lang="de-AT" dirty="0"/>
          </a:p>
          <a:p>
            <a:r>
              <a:rPr lang="de-AT" dirty="0"/>
              <a:t>Open </a:t>
            </a:r>
            <a:r>
              <a:rPr lang="de-AT" dirty="0" err="1"/>
              <a:t>details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completed</a:t>
            </a:r>
            <a:r>
              <a:rPr lang="de-AT" dirty="0"/>
              <a:t> </a:t>
            </a:r>
            <a:r>
              <a:rPr lang="de-AT" dirty="0" err="1"/>
              <a:t>tours</a:t>
            </a:r>
            <a:endParaRPr lang="de-AT" dirty="0"/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DA138E-0A2C-41D5-A60C-1FFDCA0E434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10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EF1DC-3524-46C3-A5D6-60238CF2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kind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Details?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9F5A8-B985-40E4-80DD-7A3620F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General Information</a:t>
            </a:r>
          </a:p>
          <a:p>
            <a:endParaRPr lang="de-AT" dirty="0"/>
          </a:p>
          <a:p>
            <a:r>
              <a:rPr lang="de-AT" dirty="0" err="1"/>
              <a:t>Weather</a:t>
            </a:r>
            <a:r>
              <a:rPr lang="de-AT" dirty="0"/>
              <a:t> Information</a:t>
            </a:r>
          </a:p>
          <a:p>
            <a:endParaRPr lang="de-AT" dirty="0"/>
          </a:p>
          <a:p>
            <a:r>
              <a:rPr lang="de-AT" dirty="0" err="1"/>
              <a:t>Healthcare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F4CA273-AE74-4BEA-B403-E2BB3EDBB4D1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91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18301A-01DA-42EE-AE6B-1521FED9E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t="546" r="1349" b="1054"/>
          <a:stretch/>
        </p:blipFill>
        <p:spPr>
          <a:xfrm>
            <a:off x="945147" y="1690688"/>
            <a:ext cx="2435716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4ECD4E-6BFD-42D1-B49D-581FE6564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624" r="941" b="896"/>
          <a:stretch/>
        </p:blipFill>
        <p:spPr>
          <a:xfrm>
            <a:off x="4873958" y="1690688"/>
            <a:ext cx="2444084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87F5D50-FF93-4327-B2DF-18B69D151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t="546" r="1050" b="897"/>
          <a:stretch/>
        </p:blipFill>
        <p:spPr>
          <a:xfrm>
            <a:off x="8921938" y="1690688"/>
            <a:ext cx="2431862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371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2DB18A-E7C4-4C87-AD60-A610D5E0A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702" r="1217" b="897"/>
          <a:stretch/>
        </p:blipFill>
        <p:spPr>
          <a:xfrm>
            <a:off x="6938797" y="1690689"/>
            <a:ext cx="2439151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3D1ED2-459F-4873-B09E-616980BAD0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624" r="1414" b="975"/>
          <a:stretch/>
        </p:blipFill>
        <p:spPr>
          <a:xfrm>
            <a:off x="2672930" y="1690689"/>
            <a:ext cx="2431137" cy="433346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841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41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Aleo</vt:lpstr>
      <vt:lpstr>Arial</vt:lpstr>
      <vt:lpstr>Calibri</vt:lpstr>
      <vt:lpstr>Roboto</vt:lpstr>
      <vt:lpstr>Roboto Light</vt:lpstr>
      <vt:lpstr>Office</vt:lpstr>
      <vt:lpstr>Mountaineer</vt:lpstr>
      <vt:lpstr>Problem</vt:lpstr>
      <vt:lpstr>Solution</vt:lpstr>
      <vt:lpstr>Solution</vt:lpstr>
      <vt:lpstr>Platform</vt:lpstr>
      <vt:lpstr>Functionality</vt:lpstr>
      <vt:lpstr>What kind of Details?</vt:lpstr>
      <vt:lpstr>Planned Design</vt:lpstr>
      <vt:lpstr>Planned Design</vt:lpstr>
      <vt:lpstr>Current status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Mountaineer</dc:title>
  <dc:creator>Eva Jobst</dc:creator>
  <cp:lastModifiedBy>Eva Jobst</cp:lastModifiedBy>
  <cp:revision>14</cp:revision>
  <dcterms:created xsi:type="dcterms:W3CDTF">2017-11-16T19:56:11Z</dcterms:created>
  <dcterms:modified xsi:type="dcterms:W3CDTF">2017-11-16T21:18:26Z</dcterms:modified>
</cp:coreProperties>
</file>