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3D3"/>
    <a:srgbClr val="252525"/>
    <a:srgbClr val="FF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20.11.2017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81916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Status: Pedometer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533611"/>
          </a:xfrm>
        </p:spPr>
        <p:txBody>
          <a:bodyPr>
            <a:normAutofit/>
          </a:bodyPr>
          <a:lstStyle/>
          <a:p>
            <a:r>
              <a:rPr lang="de-AT" dirty="0"/>
              <a:t>Simulation + Live-View</a:t>
            </a:r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debugging</a:t>
            </a:r>
            <a:r>
              <a:rPr lang="de-AT" dirty="0"/>
              <a:t> and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 err="1"/>
              <a:t>Measured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pPr lvl="1"/>
            <a:r>
              <a:rPr lang="de-AT" dirty="0"/>
              <a:t>Max + Min</a:t>
            </a:r>
          </a:p>
          <a:p>
            <a:pPr lvl="1"/>
            <a:r>
              <a:rPr lang="de-AT" dirty="0"/>
              <a:t>Threshold</a:t>
            </a:r>
          </a:p>
          <a:p>
            <a:pPr lvl="1"/>
            <a:r>
              <a:rPr lang="de-AT" dirty="0" err="1"/>
              <a:t>Detected</a:t>
            </a:r>
            <a:r>
              <a:rPr lang="de-AT" dirty="0"/>
              <a:t> </a:t>
            </a:r>
            <a:r>
              <a:rPr lang="de-AT" dirty="0" err="1"/>
              <a:t>steps</a:t>
            </a:r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  <a:p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service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690688"/>
            <a:ext cx="2753944" cy="48958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E46BC-433D-4554-A114-771734BC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86442-B90F-4E45-B6D8-5A848B25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269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0CFF-B333-4F3F-BBBF-6E073B86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30"/>
            <a:ext cx="11268103" cy="1252158"/>
          </a:xfrm>
        </p:spPr>
        <p:txBody>
          <a:bodyPr>
            <a:normAutofit fontScale="90000"/>
          </a:bodyPr>
          <a:lstStyle/>
          <a:p>
            <a:r>
              <a:rPr lang="de-AT" dirty="0"/>
              <a:t>Pedometer</a:t>
            </a:r>
            <a:br>
              <a:rPr lang="de-AT" dirty="0"/>
            </a:br>
            <a:r>
              <a:rPr lang="de-AT" dirty="0"/>
              <a:t>Chart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5719-DA11-42EB-ABDF-2106D93B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3" y="2066585"/>
            <a:ext cx="2395452" cy="411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Measured</a:t>
            </a:r>
            <a:r>
              <a:rPr lang="de-AT" sz="2000" dirty="0"/>
              <a:t> </a:t>
            </a:r>
            <a:r>
              <a:rPr lang="de-AT" sz="2000" dirty="0" err="1"/>
              <a:t>values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Max + 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74B5-7D23-4478-930D-A5458F96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33" b="7808"/>
          <a:stretch/>
        </p:blipFill>
        <p:spPr>
          <a:xfrm>
            <a:off x="4125883" y="438530"/>
            <a:ext cx="5339541" cy="61378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8A1DA4-4206-4886-8BF0-A77651F9D862}"/>
              </a:ext>
            </a:extLst>
          </p:cNvPr>
          <p:cNvCxnSpPr>
            <a:cxnSpLocks/>
          </p:cNvCxnSpPr>
          <p:nvPr/>
        </p:nvCxnSpPr>
        <p:spPr>
          <a:xfrm>
            <a:off x="3718557" y="2269364"/>
            <a:ext cx="1418709" cy="323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AA88E7-19D2-4330-9CE0-CEF890704800}"/>
              </a:ext>
            </a:extLst>
          </p:cNvPr>
          <p:cNvCxnSpPr>
            <a:cxnSpLocks/>
          </p:cNvCxnSpPr>
          <p:nvPr/>
        </p:nvCxnSpPr>
        <p:spPr>
          <a:xfrm>
            <a:off x="2984266" y="3066072"/>
            <a:ext cx="2610200" cy="10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A42491-2100-4E8F-8A23-825C43B89DF0}"/>
              </a:ext>
            </a:extLst>
          </p:cNvPr>
          <p:cNvCxnSpPr>
            <a:cxnSpLocks/>
          </p:cNvCxnSpPr>
          <p:nvPr/>
        </p:nvCxnSpPr>
        <p:spPr>
          <a:xfrm flipH="1">
            <a:off x="8495609" y="3066072"/>
            <a:ext cx="1377141" cy="8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ED6105C-FC25-4069-94EA-E7F3098D68A4}"/>
              </a:ext>
            </a:extLst>
          </p:cNvPr>
          <p:cNvCxnSpPr>
            <a:cxnSpLocks/>
          </p:cNvCxnSpPr>
          <p:nvPr/>
        </p:nvCxnSpPr>
        <p:spPr>
          <a:xfrm flipH="1">
            <a:off x="7838903" y="2294714"/>
            <a:ext cx="2033847" cy="111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53CB67A-AF6B-4B6B-B2B0-8A65685181F4}"/>
              </a:ext>
            </a:extLst>
          </p:cNvPr>
          <p:cNvSpPr txBox="1">
            <a:spLocks/>
          </p:cNvSpPr>
          <p:nvPr/>
        </p:nvSpPr>
        <p:spPr>
          <a:xfrm>
            <a:off x="9872750" y="2066585"/>
            <a:ext cx="2395452" cy="411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/>
              <a:t>Threshold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 err="1"/>
              <a:t>Detected</a:t>
            </a:r>
            <a:r>
              <a:rPr lang="de-AT" sz="2000" dirty="0"/>
              <a:t> </a:t>
            </a:r>
            <a:r>
              <a:rPr lang="de-AT" sz="2000" dirty="0" err="1"/>
              <a:t>steps</a:t>
            </a:r>
            <a:endParaRPr lang="de-AT" sz="2000" dirty="0"/>
          </a:p>
          <a:p>
            <a:endParaRPr lang="de-AT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8F1B95-E5EF-4FBE-BDBE-1FC975870083}"/>
              </a:ext>
            </a:extLst>
          </p:cNvPr>
          <p:cNvCxnSpPr>
            <a:cxnSpLocks/>
          </p:cNvCxnSpPr>
          <p:nvPr/>
        </p:nvCxnSpPr>
        <p:spPr>
          <a:xfrm>
            <a:off x="2984266" y="3066072"/>
            <a:ext cx="2610200" cy="2345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apps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moutain</a:t>
            </a:r>
            <a:r>
              <a:rPr lang="de-AT" dirty="0"/>
              <a:t> </a:t>
            </a:r>
            <a:r>
              <a:rPr lang="de-AT" dirty="0" err="1"/>
              <a:t>climbers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miss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Coverd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pPr lvl="1"/>
            <a:r>
              <a:rPr lang="de-AT" dirty="0"/>
              <a:t>Time </a:t>
            </a:r>
            <a:r>
              <a:rPr lang="de-AT" dirty="0" err="1"/>
              <a:t>spent</a:t>
            </a:r>
            <a:r>
              <a:rPr lang="de-AT" dirty="0"/>
              <a:t> </a:t>
            </a:r>
            <a:r>
              <a:rPr lang="de-AT" dirty="0" err="1"/>
              <a:t>walking</a:t>
            </a:r>
            <a:r>
              <a:rPr lang="de-AT" dirty="0"/>
              <a:t> </a:t>
            </a:r>
            <a:r>
              <a:rPr lang="de-AT" dirty="0" err="1"/>
              <a:t>uphill</a:t>
            </a:r>
            <a:r>
              <a:rPr lang="de-AT" dirty="0"/>
              <a:t>/</a:t>
            </a:r>
            <a:r>
              <a:rPr lang="de-AT" dirty="0" err="1"/>
              <a:t>downhill</a:t>
            </a:r>
            <a:endParaRPr lang="de-AT" dirty="0"/>
          </a:p>
          <a:p>
            <a:pPr lvl="1"/>
            <a:r>
              <a:rPr lang="de-AT" dirty="0" err="1"/>
              <a:t>Calories</a:t>
            </a:r>
            <a:r>
              <a:rPr lang="de-AT" dirty="0"/>
              <a:t> </a:t>
            </a:r>
            <a:r>
              <a:rPr lang="de-AT" dirty="0" err="1"/>
              <a:t>calculation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F889-2CCC-4583-8CC8-8D8CB42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E1F1A-CB65-4013-900A-FED0A75A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93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1B2E-D642-42FC-BEC8-A3094B0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Platform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CB1E6-B22C-4B29-9100-2434BB84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Macbooks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:(</a:t>
            </a:r>
          </a:p>
          <a:p>
            <a:pPr lvl="1"/>
            <a:r>
              <a:rPr lang="de-AT" dirty="0"/>
              <a:t>Also </a:t>
            </a:r>
            <a:r>
              <a:rPr lang="de-AT" dirty="0" err="1"/>
              <a:t>we‘re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experts</a:t>
            </a:r>
            <a:endParaRPr lang="de-AT" dirty="0"/>
          </a:p>
          <a:p>
            <a:endParaRPr lang="de-AT" dirty="0"/>
          </a:p>
          <a:p>
            <a:r>
              <a:rPr lang="de-AT" dirty="0"/>
              <a:t>Android Studio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81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Open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/>
              <a:t>Health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2CAE4-6E84-43CD-BF4B-6E7E3679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7A3C-3D41-4573-B665-6FF7AA8E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endParaRPr lang="de-AT" dirty="0"/>
          </a:p>
          <a:p>
            <a:r>
              <a:rPr lang="de-AT" dirty="0"/>
              <a:t>Training IDs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saved</a:t>
            </a:r>
            <a:r>
              <a:rPr lang="de-AT" dirty="0"/>
              <a:t> </a:t>
            </a:r>
            <a:r>
              <a:rPr lang="de-AT" dirty="0" err="1"/>
              <a:t>locally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96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64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Platform</vt:lpstr>
      <vt:lpstr>Functionality</vt:lpstr>
      <vt:lpstr>What kind of Details?</vt:lpstr>
      <vt:lpstr>Technical Stuff</vt:lpstr>
      <vt:lpstr>Database</vt:lpstr>
      <vt:lpstr>Planned Design</vt:lpstr>
      <vt:lpstr>Planned Design</vt:lpstr>
      <vt:lpstr>Current Status: Pedometer</vt:lpstr>
      <vt:lpstr>Thanks!</vt:lpstr>
      <vt:lpstr>PowerPoint-Präsentation</vt:lpstr>
      <vt:lpstr>Pedometer Chart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stefan</cp:lastModifiedBy>
  <cp:revision>35</cp:revision>
  <dcterms:created xsi:type="dcterms:W3CDTF">2017-11-16T19:56:11Z</dcterms:created>
  <dcterms:modified xsi:type="dcterms:W3CDTF">2017-11-20T11:43:14Z</dcterms:modified>
</cp:coreProperties>
</file>