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7" r:id="rId8"/>
    <p:sldId id="263" r:id="rId9"/>
    <p:sldId id="264" r:id="rId10"/>
    <p:sldId id="265" r:id="rId11"/>
    <p:sldId id="270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9CD3D3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53361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Simulation + Live-View</a:t>
            </a:r>
          </a:p>
          <a:p>
            <a:endParaRPr lang="de-AT" dirty="0"/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Service</a:t>
            </a:r>
          </a:p>
          <a:p>
            <a:endParaRPr lang="de-AT" dirty="0"/>
          </a:p>
          <a:p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PDF</a:t>
            </a:r>
          </a:p>
          <a:p>
            <a:pPr lvl="1"/>
            <a:r>
              <a:rPr lang="de-AT" dirty="0"/>
              <a:t>But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 </a:t>
            </a:r>
            <a:r>
              <a:rPr lang="de-AT" dirty="0" err="1"/>
              <a:t>adjustments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690688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30"/>
            <a:ext cx="11268103" cy="1252158"/>
          </a:xfrm>
        </p:spPr>
        <p:txBody>
          <a:bodyPr>
            <a:normAutofit fontScale="90000"/>
          </a:bodyPr>
          <a:lstStyle/>
          <a:p>
            <a:r>
              <a:rPr lang="de-AT" dirty="0"/>
              <a:t>Chart </a:t>
            </a:r>
            <a:br>
              <a:rPr lang="de-AT" dirty="0"/>
            </a:br>
            <a:r>
              <a:rPr lang="de-AT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396" y="2066585"/>
            <a:ext cx="2395452" cy="411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533246" y="438530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4125920" y="2269364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902972" y="3066072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8246266" y="2294714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10280113" y="2066585"/>
            <a:ext cx="2395452" cy="411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9E85-0AAB-4835-A6C9-3C90173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Acceleration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morning</a:t>
            </a:r>
            <a:r>
              <a:rPr lang="de-AT" dirty="0"/>
              <a:t> </a:t>
            </a:r>
            <a:r>
              <a:rPr lang="de-AT" dirty="0" err="1"/>
              <a:t>walk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FH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29C541-A0FF-435B-8933-EFD11BC6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825625"/>
            <a:ext cx="8968406" cy="435133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57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572B-C7B7-4673-B089-8CF2BCC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Competition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03D7-DFD8-4E2C-8EF0-D4A3CB12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Huawei Health</a:t>
            </a:r>
          </a:p>
          <a:p>
            <a:pPr lvl="1"/>
            <a:r>
              <a:rPr lang="de-AT" dirty="0"/>
              <a:t>Schrittzähler</a:t>
            </a:r>
          </a:p>
          <a:p>
            <a:pPr lvl="1"/>
            <a:r>
              <a:rPr lang="de-AT" dirty="0"/>
              <a:t>Pedometer</a:t>
            </a:r>
          </a:p>
          <a:p>
            <a:endParaRPr lang="de-AT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4AC9FBC-7AD1-456B-9447-7DBBB603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82" y="3429000"/>
            <a:ext cx="4543102" cy="242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Apps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Information:</a:t>
            </a:r>
          </a:p>
          <a:p>
            <a:pPr lvl="1"/>
            <a:r>
              <a:rPr lang="de-AT" dirty="0" err="1"/>
              <a:t>Covered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Calculation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Calories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7AEF-D4AF-4374-A8B0-778628C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10E66-4505-4D4C-BF73-4C44A9CC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App</a:t>
            </a:r>
          </a:p>
          <a:p>
            <a:endParaRPr lang="de-AT" dirty="0"/>
          </a:p>
          <a:p>
            <a:r>
              <a:rPr lang="de-AT" dirty="0" err="1"/>
              <a:t>Specialized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>
                <a:latin typeface="Aleo" panose="020F0502020204030203" pitchFamily="34" charset="0"/>
              </a:rPr>
              <a:t>Mountaineers</a:t>
            </a:r>
            <a:endParaRPr lang="de-AT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Tracking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/>
              <a:t>Track/Route Details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Fast-</a:t>
            </a:r>
            <a:r>
              <a:rPr lang="de-AT" dirty="0" err="1"/>
              <a:t>Prototyping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Dedicated</a:t>
            </a:r>
            <a:r>
              <a:rPr lang="de-AT" dirty="0"/>
              <a:t> Database on Webserver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Production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More Details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;)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F5A8F3-2D66-4929-AF38-F45617BEDD37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72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Functionality</vt:lpstr>
      <vt:lpstr>What kind of Details?</vt:lpstr>
      <vt:lpstr>Technical Stuff</vt:lpstr>
      <vt:lpstr>Planned Design</vt:lpstr>
      <vt:lpstr>Planned Design</vt:lpstr>
      <vt:lpstr>Pedometer</vt:lpstr>
      <vt:lpstr>Chart  Details</vt:lpstr>
      <vt:lpstr>Acceleration of morning walk to FH</vt:lpstr>
      <vt:lpstr>Competition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Eva Jobst</cp:lastModifiedBy>
  <cp:revision>58</cp:revision>
  <dcterms:created xsi:type="dcterms:W3CDTF">2017-11-16T19:56:11Z</dcterms:created>
  <dcterms:modified xsi:type="dcterms:W3CDTF">2017-11-21T16:55:04Z</dcterms:modified>
</cp:coreProperties>
</file>