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a9347977c5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a9365457171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a933db924b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a935c0d9dc3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a935bad777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jhelvy</cp:lastModifiedBy>
  <cp:revision>3</cp:revision>
  <dcterms:created xsi:type="dcterms:W3CDTF">2017-02-13T16:18:36Z</dcterms:created>
  <dcterms:modified xsi:type="dcterms:W3CDTF">2021-02-03T16:39:05Z</dcterms:modified>
  <cp:category/>
</cp:coreProperties>
</file>