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262cf0ea82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2612838d2c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2610b4c88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264cd04f8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262013871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7261b6a214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jhelvy</cp:lastModifiedBy>
  <cp:revision>3</cp:revision>
  <dcterms:created xsi:type="dcterms:W3CDTF">2017-02-13T16:18:36Z</dcterms:created>
  <dcterms:modified xsi:type="dcterms:W3CDTF">2021-02-25T10:33:19Z</dcterms:modified>
  <cp:category/>
</cp:coreProperties>
</file>