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59424d2976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59428d8bdb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59447305d74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59462097386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5946dfb608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5943dac2f0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jhelvy</cp:lastModifiedBy>
  <cp:revision>5</cp:revision>
  <dcterms:created xsi:type="dcterms:W3CDTF">2021-02-25T16:47:46Z</dcterms:created>
  <dcterms:modified xsi:type="dcterms:W3CDTF">2021-02-26T21:39:35Z</dcterms:modified>
</cp:coreProperties>
</file>