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7b41428926d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7b41530892a9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7b41507e65ff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7b4127da5032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7b4129bad070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jhelvy</cp:lastModifiedBy>
  <cp:revision>3</cp:revision>
  <dcterms:created xsi:type="dcterms:W3CDTF">2017-02-13T16:18:36Z</dcterms:created>
  <dcterms:modified xsi:type="dcterms:W3CDTF">2021-02-10T10:00:11Z</dcterms:modified>
  <cp:category/>
</cp:coreProperties>
</file>