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1b7c8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04e32a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3075f3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c043ee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2bc2596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77ba41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eab276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38e47b26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6fb1643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ef1550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673f5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4d2514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6a5923fc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02d397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79a63f7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782160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398ee2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3362321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6557486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2c3341f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671b1065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252294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1d704cff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4ba4cd0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48e74548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3fa4027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37f6671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76de47c9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6e7c488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1ebd681f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13a57fe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288d4c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2aef14f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ab37cb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52bb392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694a747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fc07126374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2021-02-03T10:09:16Z</dcterms:modified>
  <cp:category/>
</cp:coreProperties>
</file>