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565560"/>
            <a:ext cx="9071640" cy="946440"/>
          </a:xfrm>
          <a:prstGeom prst="rect">
            <a:avLst/>
          </a:prstGeom>
        </p:spPr>
        <p:txBody>
          <a:bodyPr lIns="0" rIns="0" tIns="0" bIns="0" anchor="ctr">
            <a:spAutoFit/>
          </a:bodyPr>
          <a:p>
            <a:endParaRPr b="0" lang="en-GB" sz="4400" spc="-1" strike="noStrike">
              <a:solidFill>
                <a:srgbClr val="c7243a"/>
              </a:solidFill>
              <a:latin typeface="Arial"/>
            </a:endParaRPr>
          </a:p>
        </p:txBody>
      </p:sp>
      <p:sp>
        <p:nvSpPr>
          <p:cNvPr id="29" name="PlaceHolder 2"/>
          <p:cNvSpPr>
            <a:spLocks noGrp="1"/>
          </p:cNvSpPr>
          <p:nvPr>
            <p:ph type="body"/>
          </p:nvPr>
        </p:nvSpPr>
        <p:spPr>
          <a:xfrm>
            <a:off x="504000" y="1656000"/>
            <a:ext cx="9071640" cy="1411200"/>
          </a:xfrm>
          <a:prstGeom prst="rect">
            <a:avLst/>
          </a:prstGeom>
        </p:spPr>
        <p:txBody>
          <a:bodyPr lIns="0" rIns="0" tIns="0" bIns="0">
            <a:normAutofit/>
          </a:bodyPr>
          <a:p>
            <a:endParaRPr b="0" lang="en-GB" sz="3200" spc="-1" strike="noStrike">
              <a:latin typeface="Arial"/>
            </a:endParaRPr>
          </a:p>
        </p:txBody>
      </p:sp>
      <p:sp>
        <p:nvSpPr>
          <p:cNvPr id="30" name="PlaceHolder 3"/>
          <p:cNvSpPr>
            <a:spLocks noGrp="1"/>
          </p:cNvSpPr>
          <p:nvPr>
            <p:ph type="body"/>
          </p:nvPr>
        </p:nvSpPr>
        <p:spPr>
          <a:xfrm>
            <a:off x="504000" y="3201480"/>
            <a:ext cx="9071640" cy="141120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565560"/>
            <a:ext cx="9071640" cy="946440"/>
          </a:xfrm>
          <a:prstGeom prst="rect">
            <a:avLst/>
          </a:prstGeom>
        </p:spPr>
        <p:txBody>
          <a:bodyPr lIns="0" rIns="0" tIns="0" bIns="0" anchor="ctr">
            <a:spAutoFit/>
          </a:bodyPr>
          <a:p>
            <a:endParaRPr b="0" lang="en-GB" sz="4400" spc="-1" strike="noStrike">
              <a:solidFill>
                <a:srgbClr val="c7243a"/>
              </a:solidFill>
              <a:latin typeface="Arial"/>
            </a:endParaRPr>
          </a:p>
        </p:txBody>
      </p:sp>
      <p:sp>
        <p:nvSpPr>
          <p:cNvPr id="32" name="PlaceHolder 2"/>
          <p:cNvSpPr>
            <a:spLocks noGrp="1"/>
          </p:cNvSpPr>
          <p:nvPr>
            <p:ph type="body"/>
          </p:nvPr>
        </p:nvSpPr>
        <p:spPr>
          <a:xfrm>
            <a:off x="504000" y="1656000"/>
            <a:ext cx="4426920" cy="141120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5152680" y="1656000"/>
            <a:ext cx="4426920" cy="141120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504000" y="3201480"/>
            <a:ext cx="4426920" cy="141120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5152680" y="3201480"/>
            <a:ext cx="4426920" cy="141120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565560"/>
            <a:ext cx="9071640" cy="946440"/>
          </a:xfrm>
          <a:prstGeom prst="rect">
            <a:avLst/>
          </a:prstGeom>
        </p:spPr>
        <p:txBody>
          <a:bodyPr lIns="0" rIns="0" tIns="0" bIns="0" anchor="ctr">
            <a:spAutoFit/>
          </a:bodyPr>
          <a:p>
            <a:endParaRPr b="0" lang="en-GB" sz="4400" spc="-1" strike="noStrike">
              <a:solidFill>
                <a:srgbClr val="c7243a"/>
              </a:solidFill>
              <a:latin typeface="Arial"/>
            </a:endParaRPr>
          </a:p>
        </p:txBody>
      </p:sp>
      <p:sp>
        <p:nvSpPr>
          <p:cNvPr id="37" name="PlaceHolder 2"/>
          <p:cNvSpPr>
            <a:spLocks noGrp="1"/>
          </p:cNvSpPr>
          <p:nvPr>
            <p:ph type="body"/>
          </p:nvPr>
        </p:nvSpPr>
        <p:spPr>
          <a:xfrm>
            <a:off x="504000" y="1656000"/>
            <a:ext cx="2920680" cy="1411200"/>
          </a:xfrm>
          <a:prstGeom prst="rect">
            <a:avLst/>
          </a:prstGeom>
        </p:spPr>
        <p:txBody>
          <a:bodyPr lIns="0" rIns="0" tIns="0" bIns="0">
            <a:normAutofit/>
          </a:bodyPr>
          <a:p>
            <a:endParaRPr b="0" lang="en-GB" sz="3200" spc="-1" strike="noStrike">
              <a:latin typeface="Arial"/>
            </a:endParaRPr>
          </a:p>
        </p:txBody>
      </p:sp>
      <p:sp>
        <p:nvSpPr>
          <p:cNvPr id="38" name="PlaceHolder 3"/>
          <p:cNvSpPr>
            <a:spLocks noGrp="1"/>
          </p:cNvSpPr>
          <p:nvPr>
            <p:ph type="body"/>
          </p:nvPr>
        </p:nvSpPr>
        <p:spPr>
          <a:xfrm>
            <a:off x="3571200" y="1656000"/>
            <a:ext cx="2920680" cy="1411200"/>
          </a:xfrm>
          <a:prstGeom prst="rect">
            <a:avLst/>
          </a:prstGeom>
        </p:spPr>
        <p:txBody>
          <a:bodyPr lIns="0" rIns="0" tIns="0" bIns="0">
            <a:normAutofit/>
          </a:bodyPr>
          <a:p>
            <a:endParaRPr b="0" lang="en-GB" sz="3200" spc="-1" strike="noStrike">
              <a:latin typeface="Arial"/>
            </a:endParaRPr>
          </a:p>
        </p:txBody>
      </p:sp>
      <p:sp>
        <p:nvSpPr>
          <p:cNvPr id="39" name="PlaceHolder 4"/>
          <p:cNvSpPr>
            <a:spLocks noGrp="1"/>
          </p:cNvSpPr>
          <p:nvPr>
            <p:ph type="body"/>
          </p:nvPr>
        </p:nvSpPr>
        <p:spPr>
          <a:xfrm>
            <a:off x="6638040" y="1656000"/>
            <a:ext cx="2920680" cy="1411200"/>
          </a:xfrm>
          <a:prstGeom prst="rect">
            <a:avLst/>
          </a:prstGeom>
        </p:spPr>
        <p:txBody>
          <a:bodyPr lIns="0" rIns="0" tIns="0" bIns="0">
            <a:normAutofit/>
          </a:bodyPr>
          <a:p>
            <a:endParaRPr b="0" lang="en-GB" sz="3200" spc="-1" strike="noStrike">
              <a:latin typeface="Arial"/>
            </a:endParaRPr>
          </a:p>
        </p:txBody>
      </p:sp>
      <p:sp>
        <p:nvSpPr>
          <p:cNvPr id="40" name="PlaceHolder 5"/>
          <p:cNvSpPr>
            <a:spLocks noGrp="1"/>
          </p:cNvSpPr>
          <p:nvPr>
            <p:ph type="body"/>
          </p:nvPr>
        </p:nvSpPr>
        <p:spPr>
          <a:xfrm>
            <a:off x="504000" y="3201480"/>
            <a:ext cx="2920680" cy="1411200"/>
          </a:xfrm>
          <a:prstGeom prst="rect">
            <a:avLst/>
          </a:prstGeom>
        </p:spPr>
        <p:txBody>
          <a:bodyPr lIns="0" rIns="0" tIns="0" bIns="0">
            <a:normAutofit/>
          </a:bodyPr>
          <a:p>
            <a:endParaRPr b="0" lang="en-GB" sz="3200" spc="-1" strike="noStrike">
              <a:latin typeface="Arial"/>
            </a:endParaRPr>
          </a:p>
        </p:txBody>
      </p:sp>
      <p:sp>
        <p:nvSpPr>
          <p:cNvPr id="41" name="PlaceHolder 6"/>
          <p:cNvSpPr>
            <a:spLocks noGrp="1"/>
          </p:cNvSpPr>
          <p:nvPr>
            <p:ph type="body"/>
          </p:nvPr>
        </p:nvSpPr>
        <p:spPr>
          <a:xfrm>
            <a:off x="3571200" y="3201480"/>
            <a:ext cx="2920680" cy="1411200"/>
          </a:xfrm>
          <a:prstGeom prst="rect">
            <a:avLst/>
          </a:prstGeom>
        </p:spPr>
        <p:txBody>
          <a:bodyPr lIns="0" rIns="0" tIns="0" bIns="0">
            <a:normAutofit/>
          </a:bodyPr>
          <a:p>
            <a:endParaRPr b="0" lang="en-GB" sz="3200" spc="-1" strike="noStrike">
              <a:latin typeface="Arial"/>
            </a:endParaRPr>
          </a:p>
        </p:txBody>
      </p:sp>
      <p:sp>
        <p:nvSpPr>
          <p:cNvPr id="42" name="PlaceHolder 7"/>
          <p:cNvSpPr>
            <a:spLocks noGrp="1"/>
          </p:cNvSpPr>
          <p:nvPr>
            <p:ph type="body"/>
          </p:nvPr>
        </p:nvSpPr>
        <p:spPr>
          <a:xfrm>
            <a:off x="6638040" y="3201480"/>
            <a:ext cx="2920680" cy="141120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565560"/>
            <a:ext cx="9071640" cy="946440"/>
          </a:xfrm>
          <a:prstGeom prst="rect">
            <a:avLst/>
          </a:prstGeom>
        </p:spPr>
        <p:txBody>
          <a:bodyPr lIns="0" rIns="0" tIns="0" bIns="0" anchor="ctr">
            <a:spAutoFit/>
          </a:bodyPr>
          <a:p>
            <a:endParaRPr b="0" lang="en-GB" sz="4400" spc="-1" strike="noStrike">
              <a:solidFill>
                <a:srgbClr val="c7243a"/>
              </a:solidFill>
              <a:latin typeface="Arial"/>
            </a:endParaRPr>
          </a:p>
        </p:txBody>
      </p:sp>
      <p:sp>
        <p:nvSpPr>
          <p:cNvPr id="52" name="PlaceHolder 2"/>
          <p:cNvSpPr>
            <a:spLocks noGrp="1"/>
          </p:cNvSpPr>
          <p:nvPr>
            <p:ph type="subTitle"/>
          </p:nvPr>
        </p:nvSpPr>
        <p:spPr>
          <a:xfrm>
            <a:off x="504000" y="1656000"/>
            <a:ext cx="9071640" cy="295884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565560"/>
            <a:ext cx="9071640" cy="946440"/>
          </a:xfrm>
          <a:prstGeom prst="rect">
            <a:avLst/>
          </a:prstGeom>
        </p:spPr>
        <p:txBody>
          <a:bodyPr lIns="0" rIns="0" tIns="0" bIns="0" anchor="ctr">
            <a:spAutoFit/>
          </a:bodyPr>
          <a:p>
            <a:endParaRPr b="0" lang="en-GB" sz="4400" spc="-1" strike="noStrike">
              <a:solidFill>
                <a:srgbClr val="c7243a"/>
              </a:solidFill>
              <a:latin typeface="Arial"/>
            </a:endParaRPr>
          </a:p>
        </p:txBody>
      </p:sp>
      <p:sp>
        <p:nvSpPr>
          <p:cNvPr id="54" name="PlaceHolder 2"/>
          <p:cNvSpPr>
            <a:spLocks noGrp="1"/>
          </p:cNvSpPr>
          <p:nvPr>
            <p:ph type="body"/>
          </p:nvPr>
        </p:nvSpPr>
        <p:spPr>
          <a:xfrm>
            <a:off x="504000" y="1656000"/>
            <a:ext cx="9071640" cy="2958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565560"/>
            <a:ext cx="9071640" cy="946440"/>
          </a:xfrm>
          <a:prstGeom prst="rect">
            <a:avLst/>
          </a:prstGeom>
        </p:spPr>
        <p:txBody>
          <a:bodyPr lIns="0" rIns="0" tIns="0" bIns="0" anchor="ctr">
            <a:spAutoFit/>
          </a:bodyPr>
          <a:p>
            <a:endParaRPr b="0" lang="en-GB" sz="4400" spc="-1" strike="noStrike">
              <a:solidFill>
                <a:srgbClr val="c7243a"/>
              </a:solidFill>
              <a:latin typeface="Arial"/>
            </a:endParaRPr>
          </a:p>
        </p:txBody>
      </p:sp>
      <p:sp>
        <p:nvSpPr>
          <p:cNvPr id="56" name="PlaceHolder 2"/>
          <p:cNvSpPr>
            <a:spLocks noGrp="1"/>
          </p:cNvSpPr>
          <p:nvPr>
            <p:ph type="body"/>
          </p:nvPr>
        </p:nvSpPr>
        <p:spPr>
          <a:xfrm>
            <a:off x="504000" y="1656000"/>
            <a:ext cx="4426920" cy="2958840"/>
          </a:xfrm>
          <a:prstGeom prst="rect">
            <a:avLst/>
          </a:prstGeom>
        </p:spPr>
        <p:txBody>
          <a:bodyPr lIns="0" rIns="0" tIns="0" bIns="0">
            <a:normAutofit/>
          </a:bodyPr>
          <a:p>
            <a:endParaRPr b="0" lang="en-GB" sz="3200" spc="-1" strike="noStrike">
              <a:latin typeface="Arial"/>
            </a:endParaRPr>
          </a:p>
        </p:txBody>
      </p:sp>
      <p:sp>
        <p:nvSpPr>
          <p:cNvPr id="57" name="PlaceHolder 3"/>
          <p:cNvSpPr>
            <a:spLocks noGrp="1"/>
          </p:cNvSpPr>
          <p:nvPr>
            <p:ph type="body"/>
          </p:nvPr>
        </p:nvSpPr>
        <p:spPr>
          <a:xfrm>
            <a:off x="5152680" y="1656000"/>
            <a:ext cx="4426920" cy="2958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565560"/>
            <a:ext cx="9071640" cy="946440"/>
          </a:xfrm>
          <a:prstGeom prst="rect">
            <a:avLst/>
          </a:prstGeom>
        </p:spPr>
        <p:txBody>
          <a:bodyPr lIns="0" rIns="0" tIns="0" bIns="0" anchor="ctr">
            <a:spAutoFit/>
          </a:bodyPr>
          <a:p>
            <a:endParaRPr b="0" lang="en-GB" sz="4400" spc="-1" strike="noStrike">
              <a:solidFill>
                <a:srgbClr val="c7243a"/>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4000" y="565560"/>
            <a:ext cx="9071640" cy="43884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565560"/>
            <a:ext cx="9071640" cy="946440"/>
          </a:xfrm>
          <a:prstGeom prst="rect">
            <a:avLst/>
          </a:prstGeom>
        </p:spPr>
        <p:txBody>
          <a:bodyPr lIns="0" rIns="0" tIns="0" bIns="0" anchor="ctr">
            <a:spAutoFit/>
          </a:bodyPr>
          <a:p>
            <a:endParaRPr b="0" lang="en-GB" sz="4400" spc="-1" strike="noStrike">
              <a:solidFill>
                <a:srgbClr val="c7243a"/>
              </a:solidFill>
              <a:latin typeface="Arial"/>
            </a:endParaRPr>
          </a:p>
        </p:txBody>
      </p:sp>
      <p:sp>
        <p:nvSpPr>
          <p:cNvPr id="61" name="PlaceHolder 2"/>
          <p:cNvSpPr>
            <a:spLocks noGrp="1"/>
          </p:cNvSpPr>
          <p:nvPr>
            <p:ph type="body"/>
          </p:nvPr>
        </p:nvSpPr>
        <p:spPr>
          <a:xfrm>
            <a:off x="504000" y="1656000"/>
            <a:ext cx="4426920" cy="1411200"/>
          </a:xfrm>
          <a:prstGeom prst="rect">
            <a:avLst/>
          </a:prstGeom>
        </p:spPr>
        <p:txBody>
          <a:bodyPr lIns="0" rIns="0" tIns="0" bIns="0">
            <a:normAutofit/>
          </a:bodyPr>
          <a:p>
            <a:endParaRPr b="0" lang="en-GB" sz="3200" spc="-1" strike="noStrike">
              <a:latin typeface="Arial"/>
            </a:endParaRPr>
          </a:p>
        </p:txBody>
      </p:sp>
      <p:sp>
        <p:nvSpPr>
          <p:cNvPr id="62" name="PlaceHolder 3"/>
          <p:cNvSpPr>
            <a:spLocks noGrp="1"/>
          </p:cNvSpPr>
          <p:nvPr>
            <p:ph type="body"/>
          </p:nvPr>
        </p:nvSpPr>
        <p:spPr>
          <a:xfrm>
            <a:off x="5152680" y="1656000"/>
            <a:ext cx="4426920" cy="2958840"/>
          </a:xfrm>
          <a:prstGeom prst="rect">
            <a:avLst/>
          </a:prstGeom>
        </p:spPr>
        <p:txBody>
          <a:bodyPr lIns="0" rIns="0" tIns="0" bIns="0">
            <a:normAutofit/>
          </a:bodyPr>
          <a:p>
            <a:endParaRPr b="0" lang="en-GB" sz="3200" spc="-1" strike="noStrike">
              <a:latin typeface="Arial"/>
            </a:endParaRPr>
          </a:p>
        </p:txBody>
      </p:sp>
      <p:sp>
        <p:nvSpPr>
          <p:cNvPr id="63" name="PlaceHolder 4"/>
          <p:cNvSpPr>
            <a:spLocks noGrp="1"/>
          </p:cNvSpPr>
          <p:nvPr>
            <p:ph type="body"/>
          </p:nvPr>
        </p:nvSpPr>
        <p:spPr>
          <a:xfrm>
            <a:off x="504000" y="3201480"/>
            <a:ext cx="4426920" cy="141120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565560"/>
            <a:ext cx="9071640" cy="946440"/>
          </a:xfrm>
          <a:prstGeom prst="rect">
            <a:avLst/>
          </a:prstGeom>
        </p:spPr>
        <p:txBody>
          <a:bodyPr lIns="0" rIns="0" tIns="0" bIns="0" anchor="ctr">
            <a:spAutoFit/>
          </a:bodyPr>
          <a:p>
            <a:endParaRPr b="0" lang="en-GB" sz="4400" spc="-1" strike="noStrike">
              <a:solidFill>
                <a:srgbClr val="c7243a"/>
              </a:solidFill>
              <a:latin typeface="Arial"/>
            </a:endParaRPr>
          </a:p>
        </p:txBody>
      </p:sp>
      <p:sp>
        <p:nvSpPr>
          <p:cNvPr id="8" name="PlaceHolder 2"/>
          <p:cNvSpPr>
            <a:spLocks noGrp="1"/>
          </p:cNvSpPr>
          <p:nvPr>
            <p:ph type="subTitle"/>
          </p:nvPr>
        </p:nvSpPr>
        <p:spPr>
          <a:xfrm>
            <a:off x="504000" y="1656000"/>
            <a:ext cx="9071640" cy="295884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565560"/>
            <a:ext cx="9071640" cy="946440"/>
          </a:xfrm>
          <a:prstGeom prst="rect">
            <a:avLst/>
          </a:prstGeom>
        </p:spPr>
        <p:txBody>
          <a:bodyPr lIns="0" rIns="0" tIns="0" bIns="0" anchor="ctr">
            <a:spAutoFit/>
          </a:bodyPr>
          <a:p>
            <a:endParaRPr b="0" lang="en-GB" sz="4400" spc="-1" strike="noStrike">
              <a:solidFill>
                <a:srgbClr val="c7243a"/>
              </a:solidFill>
              <a:latin typeface="Arial"/>
            </a:endParaRPr>
          </a:p>
        </p:txBody>
      </p:sp>
      <p:sp>
        <p:nvSpPr>
          <p:cNvPr id="65" name="PlaceHolder 2"/>
          <p:cNvSpPr>
            <a:spLocks noGrp="1"/>
          </p:cNvSpPr>
          <p:nvPr>
            <p:ph type="body"/>
          </p:nvPr>
        </p:nvSpPr>
        <p:spPr>
          <a:xfrm>
            <a:off x="504000" y="1656000"/>
            <a:ext cx="4426920" cy="295884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5152680" y="1656000"/>
            <a:ext cx="4426920" cy="1411200"/>
          </a:xfrm>
          <a:prstGeom prst="rect">
            <a:avLst/>
          </a:prstGeom>
        </p:spPr>
        <p:txBody>
          <a:bodyPr lIns="0" rIns="0" tIns="0" bIns="0">
            <a:normAutofit/>
          </a:bodyPr>
          <a:p>
            <a:endParaRPr b="0" lang="en-GB" sz="3200" spc="-1" strike="noStrike">
              <a:latin typeface="Arial"/>
            </a:endParaRPr>
          </a:p>
        </p:txBody>
      </p:sp>
      <p:sp>
        <p:nvSpPr>
          <p:cNvPr id="67" name="PlaceHolder 4"/>
          <p:cNvSpPr>
            <a:spLocks noGrp="1"/>
          </p:cNvSpPr>
          <p:nvPr>
            <p:ph type="body"/>
          </p:nvPr>
        </p:nvSpPr>
        <p:spPr>
          <a:xfrm>
            <a:off x="5152680" y="3201480"/>
            <a:ext cx="4426920" cy="141120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565560"/>
            <a:ext cx="9071640" cy="946440"/>
          </a:xfrm>
          <a:prstGeom prst="rect">
            <a:avLst/>
          </a:prstGeom>
        </p:spPr>
        <p:txBody>
          <a:bodyPr lIns="0" rIns="0" tIns="0" bIns="0" anchor="ctr">
            <a:spAutoFit/>
          </a:bodyPr>
          <a:p>
            <a:endParaRPr b="0" lang="en-GB" sz="4400" spc="-1" strike="noStrike">
              <a:solidFill>
                <a:srgbClr val="c7243a"/>
              </a:solidFill>
              <a:latin typeface="Arial"/>
            </a:endParaRPr>
          </a:p>
        </p:txBody>
      </p:sp>
      <p:sp>
        <p:nvSpPr>
          <p:cNvPr id="69" name="PlaceHolder 2"/>
          <p:cNvSpPr>
            <a:spLocks noGrp="1"/>
          </p:cNvSpPr>
          <p:nvPr>
            <p:ph type="body"/>
          </p:nvPr>
        </p:nvSpPr>
        <p:spPr>
          <a:xfrm>
            <a:off x="504000" y="1656000"/>
            <a:ext cx="4426920" cy="1411200"/>
          </a:xfrm>
          <a:prstGeom prst="rect">
            <a:avLst/>
          </a:prstGeom>
        </p:spPr>
        <p:txBody>
          <a:bodyPr lIns="0" rIns="0" tIns="0" bIns="0">
            <a:normAutofit/>
          </a:bodyPr>
          <a:p>
            <a:endParaRPr b="0" lang="en-GB" sz="3200" spc="-1" strike="noStrike">
              <a:latin typeface="Arial"/>
            </a:endParaRPr>
          </a:p>
        </p:txBody>
      </p:sp>
      <p:sp>
        <p:nvSpPr>
          <p:cNvPr id="70" name="PlaceHolder 3"/>
          <p:cNvSpPr>
            <a:spLocks noGrp="1"/>
          </p:cNvSpPr>
          <p:nvPr>
            <p:ph type="body"/>
          </p:nvPr>
        </p:nvSpPr>
        <p:spPr>
          <a:xfrm>
            <a:off x="5152680" y="1656000"/>
            <a:ext cx="4426920" cy="1411200"/>
          </a:xfrm>
          <a:prstGeom prst="rect">
            <a:avLst/>
          </a:prstGeom>
        </p:spPr>
        <p:txBody>
          <a:bodyPr lIns="0" rIns="0" tIns="0" bIns="0">
            <a:normAutofit/>
          </a:bodyPr>
          <a:p>
            <a:endParaRPr b="0" lang="en-GB" sz="3200" spc="-1" strike="noStrike">
              <a:latin typeface="Arial"/>
            </a:endParaRPr>
          </a:p>
        </p:txBody>
      </p:sp>
      <p:sp>
        <p:nvSpPr>
          <p:cNvPr id="71" name="PlaceHolder 4"/>
          <p:cNvSpPr>
            <a:spLocks noGrp="1"/>
          </p:cNvSpPr>
          <p:nvPr>
            <p:ph type="body"/>
          </p:nvPr>
        </p:nvSpPr>
        <p:spPr>
          <a:xfrm>
            <a:off x="504000" y="3201480"/>
            <a:ext cx="9071640" cy="141120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565560"/>
            <a:ext cx="9071640" cy="946440"/>
          </a:xfrm>
          <a:prstGeom prst="rect">
            <a:avLst/>
          </a:prstGeom>
        </p:spPr>
        <p:txBody>
          <a:bodyPr lIns="0" rIns="0" tIns="0" bIns="0" anchor="ctr">
            <a:spAutoFit/>
          </a:bodyPr>
          <a:p>
            <a:endParaRPr b="0" lang="en-GB" sz="4400" spc="-1" strike="noStrike">
              <a:solidFill>
                <a:srgbClr val="c7243a"/>
              </a:solidFill>
              <a:latin typeface="Arial"/>
            </a:endParaRPr>
          </a:p>
        </p:txBody>
      </p:sp>
      <p:sp>
        <p:nvSpPr>
          <p:cNvPr id="73" name="PlaceHolder 2"/>
          <p:cNvSpPr>
            <a:spLocks noGrp="1"/>
          </p:cNvSpPr>
          <p:nvPr>
            <p:ph type="body"/>
          </p:nvPr>
        </p:nvSpPr>
        <p:spPr>
          <a:xfrm>
            <a:off x="504000" y="1656000"/>
            <a:ext cx="9071640" cy="1411200"/>
          </a:xfrm>
          <a:prstGeom prst="rect">
            <a:avLst/>
          </a:prstGeom>
        </p:spPr>
        <p:txBody>
          <a:bodyPr lIns="0" rIns="0" tIns="0" bIns="0">
            <a:normAutofit/>
          </a:bodyPr>
          <a:p>
            <a:endParaRPr b="0" lang="en-GB" sz="3200" spc="-1" strike="noStrike">
              <a:latin typeface="Arial"/>
            </a:endParaRPr>
          </a:p>
        </p:txBody>
      </p:sp>
      <p:sp>
        <p:nvSpPr>
          <p:cNvPr id="74" name="PlaceHolder 3"/>
          <p:cNvSpPr>
            <a:spLocks noGrp="1"/>
          </p:cNvSpPr>
          <p:nvPr>
            <p:ph type="body"/>
          </p:nvPr>
        </p:nvSpPr>
        <p:spPr>
          <a:xfrm>
            <a:off x="504000" y="3201480"/>
            <a:ext cx="9071640" cy="141120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565560"/>
            <a:ext cx="9071640" cy="946440"/>
          </a:xfrm>
          <a:prstGeom prst="rect">
            <a:avLst/>
          </a:prstGeom>
        </p:spPr>
        <p:txBody>
          <a:bodyPr lIns="0" rIns="0" tIns="0" bIns="0" anchor="ctr">
            <a:spAutoFit/>
          </a:bodyPr>
          <a:p>
            <a:endParaRPr b="0" lang="en-GB" sz="4400" spc="-1" strike="noStrike">
              <a:solidFill>
                <a:srgbClr val="c7243a"/>
              </a:solidFill>
              <a:latin typeface="Arial"/>
            </a:endParaRPr>
          </a:p>
        </p:txBody>
      </p:sp>
      <p:sp>
        <p:nvSpPr>
          <p:cNvPr id="76" name="PlaceHolder 2"/>
          <p:cNvSpPr>
            <a:spLocks noGrp="1"/>
          </p:cNvSpPr>
          <p:nvPr>
            <p:ph type="body"/>
          </p:nvPr>
        </p:nvSpPr>
        <p:spPr>
          <a:xfrm>
            <a:off x="504000" y="1656000"/>
            <a:ext cx="4426920" cy="1411200"/>
          </a:xfrm>
          <a:prstGeom prst="rect">
            <a:avLst/>
          </a:prstGeom>
        </p:spPr>
        <p:txBody>
          <a:bodyPr lIns="0" rIns="0" tIns="0" bIns="0">
            <a:normAutofit/>
          </a:bodyPr>
          <a:p>
            <a:endParaRPr b="0" lang="en-GB" sz="3200" spc="-1" strike="noStrike">
              <a:latin typeface="Arial"/>
            </a:endParaRPr>
          </a:p>
        </p:txBody>
      </p:sp>
      <p:sp>
        <p:nvSpPr>
          <p:cNvPr id="77" name="PlaceHolder 3"/>
          <p:cNvSpPr>
            <a:spLocks noGrp="1"/>
          </p:cNvSpPr>
          <p:nvPr>
            <p:ph type="body"/>
          </p:nvPr>
        </p:nvSpPr>
        <p:spPr>
          <a:xfrm>
            <a:off x="5152680" y="1656000"/>
            <a:ext cx="4426920" cy="1411200"/>
          </a:xfrm>
          <a:prstGeom prst="rect">
            <a:avLst/>
          </a:prstGeom>
        </p:spPr>
        <p:txBody>
          <a:bodyPr lIns="0" rIns="0" tIns="0" bIns="0">
            <a:normAutofit/>
          </a:bodyPr>
          <a:p>
            <a:endParaRPr b="0" lang="en-GB" sz="3200" spc="-1" strike="noStrike">
              <a:latin typeface="Arial"/>
            </a:endParaRPr>
          </a:p>
        </p:txBody>
      </p:sp>
      <p:sp>
        <p:nvSpPr>
          <p:cNvPr id="78" name="PlaceHolder 4"/>
          <p:cNvSpPr>
            <a:spLocks noGrp="1"/>
          </p:cNvSpPr>
          <p:nvPr>
            <p:ph type="body"/>
          </p:nvPr>
        </p:nvSpPr>
        <p:spPr>
          <a:xfrm>
            <a:off x="504000" y="3201480"/>
            <a:ext cx="4426920" cy="1411200"/>
          </a:xfrm>
          <a:prstGeom prst="rect">
            <a:avLst/>
          </a:prstGeom>
        </p:spPr>
        <p:txBody>
          <a:bodyPr lIns="0" rIns="0" tIns="0" bIns="0">
            <a:normAutofit/>
          </a:bodyPr>
          <a:p>
            <a:endParaRPr b="0" lang="en-GB" sz="3200" spc="-1" strike="noStrike">
              <a:latin typeface="Arial"/>
            </a:endParaRPr>
          </a:p>
        </p:txBody>
      </p:sp>
      <p:sp>
        <p:nvSpPr>
          <p:cNvPr id="79" name="PlaceHolder 5"/>
          <p:cNvSpPr>
            <a:spLocks noGrp="1"/>
          </p:cNvSpPr>
          <p:nvPr>
            <p:ph type="body"/>
          </p:nvPr>
        </p:nvSpPr>
        <p:spPr>
          <a:xfrm>
            <a:off x="5152680" y="3201480"/>
            <a:ext cx="4426920" cy="141120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565560"/>
            <a:ext cx="9071640" cy="946440"/>
          </a:xfrm>
          <a:prstGeom prst="rect">
            <a:avLst/>
          </a:prstGeom>
        </p:spPr>
        <p:txBody>
          <a:bodyPr lIns="0" rIns="0" tIns="0" bIns="0" anchor="ctr">
            <a:spAutoFit/>
          </a:bodyPr>
          <a:p>
            <a:endParaRPr b="0" lang="en-GB" sz="4400" spc="-1" strike="noStrike">
              <a:solidFill>
                <a:srgbClr val="c7243a"/>
              </a:solidFill>
              <a:latin typeface="Arial"/>
            </a:endParaRPr>
          </a:p>
        </p:txBody>
      </p:sp>
      <p:sp>
        <p:nvSpPr>
          <p:cNvPr id="81" name="PlaceHolder 2"/>
          <p:cNvSpPr>
            <a:spLocks noGrp="1"/>
          </p:cNvSpPr>
          <p:nvPr>
            <p:ph type="body"/>
          </p:nvPr>
        </p:nvSpPr>
        <p:spPr>
          <a:xfrm>
            <a:off x="504000" y="1656000"/>
            <a:ext cx="2920680" cy="1411200"/>
          </a:xfrm>
          <a:prstGeom prst="rect">
            <a:avLst/>
          </a:prstGeom>
        </p:spPr>
        <p:txBody>
          <a:bodyPr lIns="0" rIns="0" tIns="0" bIns="0">
            <a:normAutofit/>
          </a:bodyPr>
          <a:p>
            <a:endParaRPr b="0" lang="en-GB" sz="3200" spc="-1" strike="noStrike">
              <a:latin typeface="Arial"/>
            </a:endParaRPr>
          </a:p>
        </p:txBody>
      </p:sp>
      <p:sp>
        <p:nvSpPr>
          <p:cNvPr id="82" name="PlaceHolder 3"/>
          <p:cNvSpPr>
            <a:spLocks noGrp="1"/>
          </p:cNvSpPr>
          <p:nvPr>
            <p:ph type="body"/>
          </p:nvPr>
        </p:nvSpPr>
        <p:spPr>
          <a:xfrm>
            <a:off x="3571200" y="1656000"/>
            <a:ext cx="2920680" cy="1411200"/>
          </a:xfrm>
          <a:prstGeom prst="rect">
            <a:avLst/>
          </a:prstGeom>
        </p:spPr>
        <p:txBody>
          <a:bodyPr lIns="0" rIns="0" tIns="0" bIns="0">
            <a:normAutofit/>
          </a:bodyPr>
          <a:p>
            <a:endParaRPr b="0" lang="en-GB" sz="3200" spc="-1" strike="noStrike">
              <a:latin typeface="Arial"/>
            </a:endParaRPr>
          </a:p>
        </p:txBody>
      </p:sp>
      <p:sp>
        <p:nvSpPr>
          <p:cNvPr id="83" name="PlaceHolder 4"/>
          <p:cNvSpPr>
            <a:spLocks noGrp="1"/>
          </p:cNvSpPr>
          <p:nvPr>
            <p:ph type="body"/>
          </p:nvPr>
        </p:nvSpPr>
        <p:spPr>
          <a:xfrm>
            <a:off x="6638040" y="1656000"/>
            <a:ext cx="2920680" cy="1411200"/>
          </a:xfrm>
          <a:prstGeom prst="rect">
            <a:avLst/>
          </a:prstGeom>
        </p:spPr>
        <p:txBody>
          <a:bodyPr lIns="0" rIns="0" tIns="0" bIns="0">
            <a:normAutofit/>
          </a:bodyPr>
          <a:p>
            <a:endParaRPr b="0" lang="en-GB" sz="3200" spc="-1" strike="noStrike">
              <a:latin typeface="Arial"/>
            </a:endParaRPr>
          </a:p>
        </p:txBody>
      </p:sp>
      <p:sp>
        <p:nvSpPr>
          <p:cNvPr id="84" name="PlaceHolder 5"/>
          <p:cNvSpPr>
            <a:spLocks noGrp="1"/>
          </p:cNvSpPr>
          <p:nvPr>
            <p:ph type="body"/>
          </p:nvPr>
        </p:nvSpPr>
        <p:spPr>
          <a:xfrm>
            <a:off x="504000" y="3201480"/>
            <a:ext cx="2920680" cy="1411200"/>
          </a:xfrm>
          <a:prstGeom prst="rect">
            <a:avLst/>
          </a:prstGeom>
        </p:spPr>
        <p:txBody>
          <a:bodyPr lIns="0" rIns="0" tIns="0" bIns="0">
            <a:normAutofit/>
          </a:bodyPr>
          <a:p>
            <a:endParaRPr b="0" lang="en-GB" sz="3200" spc="-1" strike="noStrike">
              <a:latin typeface="Arial"/>
            </a:endParaRPr>
          </a:p>
        </p:txBody>
      </p:sp>
      <p:sp>
        <p:nvSpPr>
          <p:cNvPr id="85" name="PlaceHolder 6"/>
          <p:cNvSpPr>
            <a:spLocks noGrp="1"/>
          </p:cNvSpPr>
          <p:nvPr>
            <p:ph type="body"/>
          </p:nvPr>
        </p:nvSpPr>
        <p:spPr>
          <a:xfrm>
            <a:off x="3571200" y="3201480"/>
            <a:ext cx="2920680" cy="1411200"/>
          </a:xfrm>
          <a:prstGeom prst="rect">
            <a:avLst/>
          </a:prstGeom>
        </p:spPr>
        <p:txBody>
          <a:bodyPr lIns="0" rIns="0" tIns="0" bIns="0">
            <a:normAutofit/>
          </a:bodyPr>
          <a:p>
            <a:endParaRPr b="0" lang="en-GB" sz="3200" spc="-1" strike="noStrike">
              <a:latin typeface="Arial"/>
            </a:endParaRPr>
          </a:p>
        </p:txBody>
      </p:sp>
      <p:sp>
        <p:nvSpPr>
          <p:cNvPr id="86" name="PlaceHolder 7"/>
          <p:cNvSpPr>
            <a:spLocks noGrp="1"/>
          </p:cNvSpPr>
          <p:nvPr>
            <p:ph type="body"/>
          </p:nvPr>
        </p:nvSpPr>
        <p:spPr>
          <a:xfrm>
            <a:off x="6638040" y="3201480"/>
            <a:ext cx="2920680" cy="141120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565560"/>
            <a:ext cx="9071640" cy="946440"/>
          </a:xfrm>
          <a:prstGeom prst="rect">
            <a:avLst/>
          </a:prstGeom>
        </p:spPr>
        <p:txBody>
          <a:bodyPr lIns="0" rIns="0" tIns="0" bIns="0" anchor="ctr">
            <a:spAutoFit/>
          </a:bodyPr>
          <a:p>
            <a:endParaRPr b="0" lang="en-GB" sz="4400" spc="-1" strike="noStrike">
              <a:solidFill>
                <a:srgbClr val="c7243a"/>
              </a:solidFill>
              <a:latin typeface="Arial"/>
            </a:endParaRPr>
          </a:p>
        </p:txBody>
      </p:sp>
      <p:sp>
        <p:nvSpPr>
          <p:cNvPr id="10" name="PlaceHolder 2"/>
          <p:cNvSpPr>
            <a:spLocks noGrp="1"/>
          </p:cNvSpPr>
          <p:nvPr>
            <p:ph type="body"/>
          </p:nvPr>
        </p:nvSpPr>
        <p:spPr>
          <a:xfrm>
            <a:off x="504000" y="1656000"/>
            <a:ext cx="9071640" cy="2958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565560"/>
            <a:ext cx="9071640" cy="946440"/>
          </a:xfrm>
          <a:prstGeom prst="rect">
            <a:avLst/>
          </a:prstGeom>
        </p:spPr>
        <p:txBody>
          <a:bodyPr lIns="0" rIns="0" tIns="0" bIns="0" anchor="ctr">
            <a:spAutoFit/>
          </a:bodyPr>
          <a:p>
            <a:endParaRPr b="0" lang="en-GB" sz="4400" spc="-1" strike="noStrike">
              <a:solidFill>
                <a:srgbClr val="c7243a"/>
              </a:solidFill>
              <a:latin typeface="Arial"/>
            </a:endParaRPr>
          </a:p>
        </p:txBody>
      </p:sp>
      <p:sp>
        <p:nvSpPr>
          <p:cNvPr id="12" name="PlaceHolder 2"/>
          <p:cNvSpPr>
            <a:spLocks noGrp="1"/>
          </p:cNvSpPr>
          <p:nvPr>
            <p:ph type="body"/>
          </p:nvPr>
        </p:nvSpPr>
        <p:spPr>
          <a:xfrm>
            <a:off x="504000" y="1656000"/>
            <a:ext cx="4426920" cy="295884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5152680" y="1656000"/>
            <a:ext cx="4426920" cy="2958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565560"/>
            <a:ext cx="9071640" cy="946440"/>
          </a:xfrm>
          <a:prstGeom prst="rect">
            <a:avLst/>
          </a:prstGeom>
        </p:spPr>
        <p:txBody>
          <a:bodyPr lIns="0" rIns="0" tIns="0" bIns="0" anchor="ctr">
            <a:spAutoFit/>
          </a:bodyPr>
          <a:p>
            <a:endParaRPr b="0" lang="en-GB" sz="4400" spc="-1" strike="noStrike">
              <a:solidFill>
                <a:srgbClr val="c7243a"/>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565560"/>
            <a:ext cx="9071640" cy="43884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565560"/>
            <a:ext cx="9071640" cy="946440"/>
          </a:xfrm>
          <a:prstGeom prst="rect">
            <a:avLst/>
          </a:prstGeom>
        </p:spPr>
        <p:txBody>
          <a:bodyPr lIns="0" rIns="0" tIns="0" bIns="0" anchor="ctr">
            <a:spAutoFit/>
          </a:bodyPr>
          <a:p>
            <a:endParaRPr b="0" lang="en-GB" sz="4400" spc="-1" strike="noStrike">
              <a:solidFill>
                <a:srgbClr val="c7243a"/>
              </a:solidFill>
              <a:latin typeface="Arial"/>
            </a:endParaRPr>
          </a:p>
        </p:txBody>
      </p:sp>
      <p:sp>
        <p:nvSpPr>
          <p:cNvPr id="17" name="PlaceHolder 2"/>
          <p:cNvSpPr>
            <a:spLocks noGrp="1"/>
          </p:cNvSpPr>
          <p:nvPr>
            <p:ph type="body"/>
          </p:nvPr>
        </p:nvSpPr>
        <p:spPr>
          <a:xfrm>
            <a:off x="504000" y="1656000"/>
            <a:ext cx="4426920" cy="1411200"/>
          </a:xfrm>
          <a:prstGeom prst="rect">
            <a:avLst/>
          </a:prstGeom>
        </p:spPr>
        <p:txBody>
          <a:bodyPr lIns="0" rIns="0" tIns="0" bIns="0">
            <a:normAutofit/>
          </a:bodyPr>
          <a:p>
            <a:endParaRPr b="0" lang="en-GB" sz="3200" spc="-1" strike="noStrike">
              <a:latin typeface="Arial"/>
            </a:endParaRPr>
          </a:p>
        </p:txBody>
      </p:sp>
      <p:sp>
        <p:nvSpPr>
          <p:cNvPr id="18" name="PlaceHolder 3"/>
          <p:cNvSpPr>
            <a:spLocks noGrp="1"/>
          </p:cNvSpPr>
          <p:nvPr>
            <p:ph type="body"/>
          </p:nvPr>
        </p:nvSpPr>
        <p:spPr>
          <a:xfrm>
            <a:off x="5152680" y="1656000"/>
            <a:ext cx="4426920" cy="2958840"/>
          </a:xfrm>
          <a:prstGeom prst="rect">
            <a:avLst/>
          </a:prstGeom>
        </p:spPr>
        <p:txBody>
          <a:bodyPr lIns="0" rIns="0" tIns="0" bIns="0">
            <a:normAutofit/>
          </a:bodyPr>
          <a:p>
            <a:endParaRPr b="0" lang="en-GB" sz="3200" spc="-1" strike="noStrike">
              <a:latin typeface="Arial"/>
            </a:endParaRPr>
          </a:p>
        </p:txBody>
      </p:sp>
      <p:sp>
        <p:nvSpPr>
          <p:cNvPr id="19" name="PlaceHolder 4"/>
          <p:cNvSpPr>
            <a:spLocks noGrp="1"/>
          </p:cNvSpPr>
          <p:nvPr>
            <p:ph type="body"/>
          </p:nvPr>
        </p:nvSpPr>
        <p:spPr>
          <a:xfrm>
            <a:off x="504000" y="3201480"/>
            <a:ext cx="4426920" cy="141120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565560"/>
            <a:ext cx="9071640" cy="946440"/>
          </a:xfrm>
          <a:prstGeom prst="rect">
            <a:avLst/>
          </a:prstGeom>
        </p:spPr>
        <p:txBody>
          <a:bodyPr lIns="0" rIns="0" tIns="0" bIns="0" anchor="ctr">
            <a:spAutoFit/>
          </a:bodyPr>
          <a:p>
            <a:endParaRPr b="0" lang="en-GB" sz="4400" spc="-1" strike="noStrike">
              <a:solidFill>
                <a:srgbClr val="c7243a"/>
              </a:solidFill>
              <a:latin typeface="Arial"/>
            </a:endParaRPr>
          </a:p>
        </p:txBody>
      </p:sp>
      <p:sp>
        <p:nvSpPr>
          <p:cNvPr id="21" name="PlaceHolder 2"/>
          <p:cNvSpPr>
            <a:spLocks noGrp="1"/>
          </p:cNvSpPr>
          <p:nvPr>
            <p:ph type="body"/>
          </p:nvPr>
        </p:nvSpPr>
        <p:spPr>
          <a:xfrm>
            <a:off x="504000" y="1656000"/>
            <a:ext cx="4426920" cy="2958840"/>
          </a:xfrm>
          <a:prstGeom prst="rect">
            <a:avLst/>
          </a:prstGeom>
        </p:spPr>
        <p:txBody>
          <a:bodyPr lIns="0" rIns="0" tIns="0" bIns="0">
            <a:normAutofit/>
          </a:bodyPr>
          <a:p>
            <a:endParaRPr b="0" lang="en-GB" sz="3200" spc="-1" strike="noStrike">
              <a:latin typeface="Arial"/>
            </a:endParaRPr>
          </a:p>
        </p:txBody>
      </p:sp>
      <p:sp>
        <p:nvSpPr>
          <p:cNvPr id="22" name="PlaceHolder 3"/>
          <p:cNvSpPr>
            <a:spLocks noGrp="1"/>
          </p:cNvSpPr>
          <p:nvPr>
            <p:ph type="body"/>
          </p:nvPr>
        </p:nvSpPr>
        <p:spPr>
          <a:xfrm>
            <a:off x="5152680" y="1656000"/>
            <a:ext cx="4426920" cy="1411200"/>
          </a:xfrm>
          <a:prstGeom prst="rect">
            <a:avLst/>
          </a:prstGeom>
        </p:spPr>
        <p:txBody>
          <a:bodyPr lIns="0" rIns="0" tIns="0" bIns="0">
            <a:normAutofit/>
          </a:bodyPr>
          <a:p>
            <a:endParaRPr b="0" lang="en-GB" sz="3200" spc="-1" strike="noStrike">
              <a:latin typeface="Arial"/>
            </a:endParaRPr>
          </a:p>
        </p:txBody>
      </p:sp>
      <p:sp>
        <p:nvSpPr>
          <p:cNvPr id="23" name="PlaceHolder 4"/>
          <p:cNvSpPr>
            <a:spLocks noGrp="1"/>
          </p:cNvSpPr>
          <p:nvPr>
            <p:ph type="body"/>
          </p:nvPr>
        </p:nvSpPr>
        <p:spPr>
          <a:xfrm>
            <a:off x="5152680" y="3201480"/>
            <a:ext cx="4426920" cy="141120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565560"/>
            <a:ext cx="9071640" cy="946440"/>
          </a:xfrm>
          <a:prstGeom prst="rect">
            <a:avLst/>
          </a:prstGeom>
        </p:spPr>
        <p:txBody>
          <a:bodyPr lIns="0" rIns="0" tIns="0" bIns="0" anchor="ctr">
            <a:spAutoFit/>
          </a:bodyPr>
          <a:p>
            <a:endParaRPr b="0" lang="en-GB" sz="4400" spc="-1" strike="noStrike">
              <a:solidFill>
                <a:srgbClr val="c7243a"/>
              </a:solidFill>
              <a:latin typeface="Arial"/>
            </a:endParaRPr>
          </a:p>
        </p:txBody>
      </p:sp>
      <p:sp>
        <p:nvSpPr>
          <p:cNvPr id="25" name="PlaceHolder 2"/>
          <p:cNvSpPr>
            <a:spLocks noGrp="1"/>
          </p:cNvSpPr>
          <p:nvPr>
            <p:ph type="body"/>
          </p:nvPr>
        </p:nvSpPr>
        <p:spPr>
          <a:xfrm>
            <a:off x="504000" y="1656000"/>
            <a:ext cx="4426920" cy="1411200"/>
          </a:xfrm>
          <a:prstGeom prst="rect">
            <a:avLst/>
          </a:prstGeom>
        </p:spPr>
        <p:txBody>
          <a:bodyPr lIns="0" rIns="0" tIns="0" bIns="0">
            <a:normAutofit/>
          </a:bodyPr>
          <a:p>
            <a:endParaRPr b="0" lang="en-GB" sz="3200" spc="-1" strike="noStrike">
              <a:latin typeface="Arial"/>
            </a:endParaRPr>
          </a:p>
        </p:txBody>
      </p:sp>
      <p:sp>
        <p:nvSpPr>
          <p:cNvPr id="26" name="PlaceHolder 3"/>
          <p:cNvSpPr>
            <a:spLocks noGrp="1"/>
          </p:cNvSpPr>
          <p:nvPr>
            <p:ph type="body"/>
          </p:nvPr>
        </p:nvSpPr>
        <p:spPr>
          <a:xfrm>
            <a:off x="5152680" y="1656000"/>
            <a:ext cx="4426920" cy="1411200"/>
          </a:xfrm>
          <a:prstGeom prst="rect">
            <a:avLst/>
          </a:prstGeom>
        </p:spPr>
        <p:txBody>
          <a:bodyPr lIns="0" rIns="0" tIns="0" bIns="0">
            <a:normAutofit/>
          </a:bodyPr>
          <a:p>
            <a:endParaRPr b="0" lang="en-GB" sz="3200" spc="-1" strike="noStrike">
              <a:latin typeface="Arial"/>
            </a:endParaRPr>
          </a:p>
        </p:txBody>
      </p:sp>
      <p:sp>
        <p:nvSpPr>
          <p:cNvPr id="27" name="PlaceHolder 4"/>
          <p:cNvSpPr>
            <a:spLocks noGrp="1"/>
          </p:cNvSpPr>
          <p:nvPr>
            <p:ph type="body"/>
          </p:nvPr>
        </p:nvSpPr>
        <p:spPr>
          <a:xfrm>
            <a:off x="504000" y="3201480"/>
            <a:ext cx="9071640" cy="141120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104800"/>
            <a:ext cx="10080000" cy="581040"/>
          </a:xfrm>
          <a:prstGeom prst="rect">
            <a:avLst/>
          </a:prstGeom>
          <a:ln>
            <a:noFill/>
          </a:ln>
        </p:spPr>
      </p:pic>
      <p:sp>
        <p:nvSpPr>
          <p:cNvPr id="1" name="PlaceHolder 1"/>
          <p:cNvSpPr>
            <a:spLocks noGrp="1"/>
          </p:cNvSpPr>
          <p:nvPr>
            <p:ph type="title"/>
          </p:nvPr>
        </p:nvSpPr>
        <p:spPr>
          <a:xfrm>
            <a:off x="0" y="648000"/>
            <a:ext cx="9071640" cy="2736000"/>
          </a:xfrm>
          <a:prstGeom prst="rect">
            <a:avLst/>
          </a:prstGeom>
        </p:spPr>
        <p:txBody>
          <a:bodyPr lIns="72000" rIns="0" tIns="0" bIns="0" anchor="ctr">
            <a:noAutofit/>
          </a:bodyPr>
          <a:p>
            <a:r>
              <a:rPr b="0" lang="en-GB" sz="4400" spc="-1" strike="noStrike">
                <a:solidFill>
                  <a:srgbClr val="ffffff"/>
                </a:solidFill>
                <a:latin typeface="Arial"/>
              </a:rPr>
              <a:t>Click to edit the title text format</a:t>
            </a:r>
            <a:endParaRPr b="0" lang="en-GB" sz="4400" spc="-1" strike="noStrike">
              <a:solidFill>
                <a:srgbClr val="ffffff"/>
              </a:solidFill>
              <a:latin typeface="Arial"/>
            </a:endParaRPr>
          </a:p>
        </p:txBody>
      </p:sp>
      <p:sp>
        <p:nvSpPr>
          <p:cNvPr id="2" name="PlaceHolder 2"/>
          <p:cNvSpPr>
            <a:spLocks noGrp="1"/>
          </p:cNvSpPr>
          <p:nvPr>
            <p:ph type="body"/>
          </p:nvPr>
        </p:nvSpPr>
        <p:spPr>
          <a:xfrm>
            <a:off x="3816000" y="3600000"/>
            <a:ext cx="5255640" cy="1296000"/>
          </a:xfrm>
          <a:prstGeom prst="rect">
            <a:avLst/>
          </a:prstGeom>
        </p:spPr>
        <p:txBody>
          <a:bodyPr lIns="0" rIns="0" tIns="0" bIns="0">
            <a:normAutofit fontScale="45000"/>
          </a:bodyPr>
          <a:p>
            <a:pPr marL="432000" indent="-324000">
              <a:spcAft>
                <a:spcPts val="1063"/>
              </a:spcAft>
              <a:buClr>
                <a:srgbClr val="000000"/>
              </a:buClr>
              <a:buSzPct val="45000"/>
              <a:buFont typeface="Wingdings" charset="2"/>
              <a:buChar char=""/>
            </a:pPr>
            <a:r>
              <a:rPr b="0" lang="en-GB" sz="2400" spc="-1" strike="noStrike">
                <a:latin typeface="Arial"/>
              </a:rPr>
              <a:t>Click to edit the outline text format</a:t>
            </a:r>
            <a:endParaRPr b="0" lang="en-GB" sz="2400" spc="-1" strike="noStrike">
              <a:latin typeface="Arial"/>
            </a:endParaRPr>
          </a:p>
          <a:p>
            <a:pPr lvl="1" marL="864000" indent="-324000">
              <a:spcAft>
                <a:spcPts val="848"/>
              </a:spcAft>
              <a:buClr>
                <a:srgbClr val="000000"/>
              </a:buClr>
              <a:buSzPct val="75000"/>
              <a:buFont typeface="Symbol" charset="2"/>
              <a:buChar char=""/>
            </a:pPr>
            <a:r>
              <a:rPr b="0" lang="en-GB" sz="2100" spc="-1" strike="noStrike">
                <a:latin typeface="Arial"/>
              </a:rPr>
              <a:t>Second Outline Level</a:t>
            </a:r>
            <a:endParaRPr b="0" lang="en-GB" sz="2100" spc="-1" strike="noStrike">
              <a:latin typeface="Arial"/>
            </a:endParaRPr>
          </a:p>
          <a:p>
            <a:pPr lvl="2" marL="1296000" indent="-288000">
              <a:spcAft>
                <a:spcPts val="635"/>
              </a:spcAft>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Aft>
                <a:spcPts val="422"/>
              </a:spcAft>
              <a:buClr>
                <a:srgbClr val="000000"/>
              </a:buClr>
              <a:buSzPct val="75000"/>
              <a:buFont typeface="Symbol" charset="2"/>
              <a:buChar char=""/>
            </a:pPr>
            <a:r>
              <a:rPr b="0" lang="en-GB" sz="1500" spc="-1" strike="noStrike">
                <a:latin typeface="Arial"/>
              </a:rPr>
              <a:t>Fourth Outline Level</a:t>
            </a:r>
            <a:endParaRPr b="0" lang="en-GB" sz="1500" spc="-1" strike="noStrike">
              <a:latin typeface="Arial"/>
            </a:endParaRPr>
          </a:p>
          <a:p>
            <a:pPr lvl="4" marL="2160000" indent="-216000">
              <a:spcAft>
                <a:spcPts val="210"/>
              </a:spcAft>
              <a:buClr>
                <a:srgbClr val="000000"/>
              </a:buClr>
              <a:buSzPct val="45000"/>
              <a:buFont typeface="Wingdings" charset="2"/>
              <a:buChar char=""/>
            </a:pPr>
            <a:r>
              <a:rPr b="0" lang="en-GB" sz="1500" spc="-1" strike="noStrike">
                <a:latin typeface="Arial"/>
              </a:rPr>
              <a:t>Fifth Outline Level</a:t>
            </a:r>
            <a:endParaRPr b="0" lang="en-GB" sz="1500" spc="-1" strike="noStrike">
              <a:latin typeface="Arial"/>
            </a:endParaRPr>
          </a:p>
          <a:p>
            <a:pPr lvl="5" marL="2592000" indent="-216000">
              <a:spcAft>
                <a:spcPts val="210"/>
              </a:spcAft>
              <a:buClr>
                <a:srgbClr val="000000"/>
              </a:buClr>
              <a:buSzPct val="45000"/>
              <a:buFont typeface="Wingdings" charset="2"/>
              <a:buChar char=""/>
            </a:pPr>
            <a:r>
              <a:rPr b="0" lang="en-GB" sz="1500" spc="-1" strike="noStrike">
                <a:latin typeface="Arial"/>
              </a:rPr>
              <a:t>Sixth Outline Level</a:t>
            </a:r>
            <a:endParaRPr b="0" lang="en-GB" sz="1500" spc="-1" strike="noStrike">
              <a:latin typeface="Arial"/>
            </a:endParaRPr>
          </a:p>
          <a:p>
            <a:pPr lvl="6" marL="3024000" indent="-216000">
              <a:spcAft>
                <a:spcPts val="210"/>
              </a:spcAft>
              <a:buClr>
                <a:srgbClr val="000000"/>
              </a:buClr>
              <a:buSzPct val="45000"/>
              <a:buFont typeface="Wingdings" charset="2"/>
              <a:buChar char=""/>
            </a:pPr>
            <a:r>
              <a:rPr b="0" lang="en-GB" sz="1500" spc="-1" strike="noStrike">
                <a:latin typeface="Arial"/>
              </a:rPr>
              <a:t>Seventh Outline Level</a:t>
            </a:r>
            <a:endParaRPr b="0" lang="en-GB" sz="1500" spc="-1" strike="noStrike">
              <a:latin typeface="Arial"/>
            </a:endParaRPr>
          </a:p>
        </p:txBody>
      </p:sp>
      <p:sp>
        <p:nvSpPr>
          <p:cNvPr id="3" name="PlaceHolder 3"/>
          <p:cNvSpPr>
            <a:spLocks noGrp="1"/>
          </p:cNvSpPr>
          <p:nvPr>
            <p:ph type="dt"/>
          </p:nvPr>
        </p:nvSpPr>
        <p:spPr>
          <a:xfrm>
            <a:off x="1728000" y="5284080"/>
            <a:ext cx="2348280" cy="390960"/>
          </a:xfrm>
          <a:prstGeom prst="rect">
            <a:avLst/>
          </a:prstGeom>
        </p:spPr>
        <p:txBody>
          <a:bodyPr lIns="0" rIns="0" tIns="0" bIns="0">
            <a:noAutofit/>
          </a:bodyPr>
          <a:p>
            <a:r>
              <a:rPr b="0" lang="en-GB" sz="1400" spc="-1" strike="noStrike">
                <a:solidFill>
                  <a:srgbClr val="ffffff"/>
                </a:solidFill>
                <a:latin typeface="Times New Roman"/>
              </a:rPr>
              <a:t>&lt;date/time&gt;</a:t>
            </a:r>
            <a:endParaRPr b="0" lang="en-GB" sz="1400" spc="-1" strike="noStrike">
              <a:solidFill>
                <a:srgbClr val="ffffff"/>
              </a:solidFill>
              <a:latin typeface="Times New Roman"/>
            </a:endParaRPr>
          </a:p>
        </p:txBody>
      </p:sp>
      <p:sp>
        <p:nvSpPr>
          <p:cNvPr id="4" name="PlaceHolder 4"/>
          <p:cNvSpPr>
            <a:spLocks noGrp="1"/>
          </p:cNvSpPr>
          <p:nvPr>
            <p:ph type="ftr"/>
          </p:nvPr>
        </p:nvSpPr>
        <p:spPr>
          <a:xfrm>
            <a:off x="4221000" y="5271840"/>
            <a:ext cx="3195000" cy="390960"/>
          </a:xfrm>
          <a:prstGeom prst="rect">
            <a:avLst/>
          </a:prstGeom>
        </p:spPr>
        <p:txBody>
          <a:bodyPr lIns="0" rIns="0" tIns="0" bIns="0">
            <a:noAutofit/>
          </a:bodyPr>
          <a:p>
            <a:pPr algn="ct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5" name="PlaceHolder 5"/>
          <p:cNvSpPr>
            <a:spLocks noGrp="1"/>
          </p:cNvSpPr>
          <p:nvPr>
            <p:ph type="sldNum"/>
          </p:nvPr>
        </p:nvSpPr>
        <p:spPr>
          <a:xfrm>
            <a:off x="7632000" y="5271840"/>
            <a:ext cx="2348280" cy="390960"/>
          </a:xfrm>
          <a:prstGeom prst="rect">
            <a:avLst/>
          </a:prstGeom>
        </p:spPr>
        <p:txBody>
          <a:bodyPr lIns="0" rIns="0" tIns="0" bIns="0">
            <a:noAutofit/>
          </a:bodyPr>
          <a:p>
            <a:pPr algn="r"/>
            <a:fld id="{2793AACB-DEC9-4B76-B16B-F513A8AE3DE9}" type="slidenum">
              <a:rPr b="0" lang="en-GB" sz="1400" spc="-1" strike="noStrike">
                <a:solidFill>
                  <a:srgbClr val="ffffff"/>
                </a:solidFill>
                <a:latin typeface="Times New Roman"/>
              </a:rPr>
              <a:t>&lt;number&gt;</a:t>
            </a:fld>
            <a:endParaRPr b="0" lang="en-GB" sz="1400" spc="-1" strike="noStrike">
              <a:solidFill>
                <a:srgbClr val="ffffff"/>
              </a:solidFill>
              <a:latin typeface="Times New Roman"/>
            </a:endParaRPr>
          </a:p>
        </p:txBody>
      </p:sp>
      <p:pic>
        <p:nvPicPr>
          <p:cNvPr id="6" name="" descr=""/>
          <p:cNvPicPr/>
          <p:nvPr/>
        </p:nvPicPr>
        <p:blipFill>
          <a:blip r:embed="rId3"/>
          <a:stretch/>
        </p:blipFill>
        <p:spPr>
          <a:xfrm>
            <a:off x="0" y="0"/>
            <a:ext cx="10080000" cy="32400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 descr=""/>
          <p:cNvPicPr/>
          <p:nvPr/>
        </p:nvPicPr>
        <p:blipFill>
          <a:blip r:embed="rId2"/>
          <a:stretch/>
        </p:blipFill>
        <p:spPr>
          <a:xfrm>
            <a:off x="6120" y="0"/>
            <a:ext cx="10080000" cy="324000"/>
          </a:xfrm>
          <a:prstGeom prst="rect">
            <a:avLst/>
          </a:prstGeom>
          <a:ln>
            <a:noFill/>
          </a:ln>
        </p:spPr>
      </p:pic>
      <p:pic>
        <p:nvPicPr>
          <p:cNvPr id="44" name="" descr=""/>
          <p:cNvPicPr/>
          <p:nvPr/>
        </p:nvPicPr>
        <p:blipFill>
          <a:blip r:embed="rId3"/>
          <a:stretch/>
        </p:blipFill>
        <p:spPr>
          <a:xfrm>
            <a:off x="6120" y="5357160"/>
            <a:ext cx="10080000" cy="324000"/>
          </a:xfrm>
          <a:prstGeom prst="rect">
            <a:avLst/>
          </a:prstGeom>
          <a:ln>
            <a:noFill/>
          </a:ln>
        </p:spPr>
      </p:pic>
      <p:sp>
        <p:nvSpPr>
          <p:cNvPr id="45" name="PlaceHolder 1"/>
          <p:cNvSpPr>
            <a:spLocks noGrp="1"/>
          </p:cNvSpPr>
          <p:nvPr>
            <p:ph type="title"/>
          </p:nvPr>
        </p:nvSpPr>
        <p:spPr>
          <a:xfrm>
            <a:off x="504000" y="565560"/>
            <a:ext cx="9071640" cy="946440"/>
          </a:xfrm>
          <a:prstGeom prst="rect">
            <a:avLst/>
          </a:prstGeom>
        </p:spPr>
        <p:txBody>
          <a:bodyPr lIns="0" rIns="0" tIns="0" bIns="0" anchor="ctr">
            <a:noAutofit/>
          </a:bodyPr>
          <a:p>
            <a:r>
              <a:rPr b="0" lang="en-GB" sz="4400" spc="-1" strike="noStrike">
                <a:solidFill>
                  <a:srgbClr val="c7243a"/>
                </a:solidFill>
                <a:latin typeface="Arial"/>
              </a:rPr>
              <a:t>Click to edit the title text format</a:t>
            </a:r>
            <a:endParaRPr b="0" lang="en-GB" sz="4400" spc="-1" strike="noStrike">
              <a:solidFill>
                <a:srgbClr val="c7243a"/>
              </a:solidFill>
              <a:latin typeface="Arial"/>
            </a:endParaRPr>
          </a:p>
        </p:txBody>
      </p:sp>
      <p:sp>
        <p:nvSpPr>
          <p:cNvPr id="46" name="PlaceHolder 2"/>
          <p:cNvSpPr>
            <a:spLocks noGrp="1"/>
          </p:cNvSpPr>
          <p:nvPr>
            <p:ph type="body"/>
          </p:nvPr>
        </p:nvSpPr>
        <p:spPr>
          <a:xfrm>
            <a:off x="504000" y="1656000"/>
            <a:ext cx="9071640" cy="2958840"/>
          </a:xfrm>
          <a:prstGeom prst="rect">
            <a:avLst/>
          </a:prstGeom>
        </p:spPr>
        <p:txBody>
          <a:bodyPr lIns="0" rIns="0" tIns="0" bIns="0">
            <a:normAutofit/>
          </a:bodyPr>
          <a:p>
            <a:pPr marL="432000" indent="-324000">
              <a:spcAft>
                <a:spcPts val="1414"/>
              </a:spcAft>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Aft>
                <a:spcPts val="1134"/>
              </a:spcAft>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Aft>
                <a:spcPts val="850"/>
              </a:spcAft>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Aft>
                <a:spcPts val="567"/>
              </a:spcAft>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Aft>
                <a:spcPts val="283"/>
              </a:spcAft>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Aft>
                <a:spcPts val="283"/>
              </a:spcAft>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Aft>
                <a:spcPts val="283"/>
              </a:spcAft>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
        <p:nvSpPr>
          <p:cNvPr id="47" name="PlaceHolder 3"/>
          <p:cNvSpPr>
            <a:spLocks noGrp="1"/>
          </p:cNvSpPr>
          <p:nvPr>
            <p:ph type="dt"/>
          </p:nvPr>
        </p:nvSpPr>
        <p:spPr>
          <a:xfrm>
            <a:off x="1008000" y="5400720"/>
            <a:ext cx="2240280" cy="390600"/>
          </a:xfrm>
          <a:prstGeom prst="rect">
            <a:avLst/>
          </a:prstGeom>
        </p:spPr>
        <p:txBody>
          <a:bodyPr lIns="0" rIns="0" tIns="0" bIns="0">
            <a:noAutofit/>
          </a:bodyPr>
          <a:p>
            <a:r>
              <a:rPr b="0" lang="en-GB" sz="1400" spc="-1" strike="noStrike">
                <a:latin typeface="Times New Roman"/>
              </a:rPr>
              <a:t>&lt;date/time&gt;</a:t>
            </a:r>
            <a:endParaRPr b="0" lang="en-GB" sz="1400" spc="-1" strike="noStrike">
              <a:latin typeface="Times New Roman"/>
            </a:endParaRPr>
          </a:p>
        </p:txBody>
      </p:sp>
      <p:sp>
        <p:nvSpPr>
          <p:cNvPr id="48" name="TextShape 4"/>
          <p:cNvSpPr txBox="1"/>
          <p:nvPr/>
        </p:nvSpPr>
        <p:spPr>
          <a:xfrm>
            <a:off x="1728360" y="5400360"/>
            <a:ext cx="2348280" cy="390960"/>
          </a:xfrm>
          <a:prstGeom prst="rect">
            <a:avLst/>
          </a:prstGeom>
          <a:noFill/>
          <a:ln>
            <a:noFill/>
          </a:ln>
        </p:spPr>
        <p:txBody>
          <a:bodyPr lIns="0" rIns="0" tIns="0" bIns="0">
            <a:noAutofit/>
          </a:bodyPr>
          <a:p>
            <a:r>
              <a:rPr b="0" lang="en-GB" sz="1400" spc="-1" strike="noStrike">
                <a:solidFill>
                  <a:srgbClr val="ffffff"/>
                </a:solidFill>
                <a:latin typeface="Times New Roman"/>
              </a:rPr>
              <a:t>&lt;date/time&gt;</a:t>
            </a:r>
            <a:endParaRPr b="0" lang="en-GB" sz="1400" spc="-1" strike="noStrike">
              <a:latin typeface="Times New Roman"/>
            </a:endParaRPr>
          </a:p>
        </p:txBody>
      </p:sp>
      <p:sp>
        <p:nvSpPr>
          <p:cNvPr id="49" name="TextShape 5"/>
          <p:cNvSpPr txBox="1"/>
          <p:nvPr/>
        </p:nvSpPr>
        <p:spPr>
          <a:xfrm>
            <a:off x="4221360" y="5400360"/>
            <a:ext cx="3195000" cy="390960"/>
          </a:xfrm>
          <a:prstGeom prst="rect">
            <a:avLst/>
          </a:prstGeom>
          <a:noFill/>
          <a:ln>
            <a:noFill/>
          </a:ln>
        </p:spPr>
        <p:txBody>
          <a:bodyPr lIns="0" rIns="0" tIns="0" bIns="0">
            <a:noAutofit/>
          </a:bodyPr>
          <a:p>
            <a:pPr algn="ctr"/>
            <a:r>
              <a:rPr b="0" lang="en-GB" sz="1400" spc="-1" strike="noStrike">
                <a:solidFill>
                  <a:srgbClr val="ffffff"/>
                </a:solidFill>
                <a:latin typeface="Times New Roman"/>
              </a:rPr>
              <a:t>&lt;footer&gt;</a:t>
            </a:r>
            <a:endParaRPr b="0" lang="en-GB" sz="1400" spc="-1" strike="noStrike">
              <a:latin typeface="Times New Roman"/>
            </a:endParaRPr>
          </a:p>
        </p:txBody>
      </p:sp>
      <p:sp>
        <p:nvSpPr>
          <p:cNvPr id="50" name="TextShape 6"/>
          <p:cNvSpPr txBox="1"/>
          <p:nvPr/>
        </p:nvSpPr>
        <p:spPr>
          <a:xfrm>
            <a:off x="7659720" y="5400360"/>
            <a:ext cx="2348280" cy="390960"/>
          </a:xfrm>
          <a:prstGeom prst="rect">
            <a:avLst/>
          </a:prstGeom>
          <a:noFill/>
          <a:ln>
            <a:noFill/>
          </a:ln>
        </p:spPr>
        <p:txBody>
          <a:bodyPr lIns="0" rIns="0" tIns="0" bIns="0">
            <a:noAutofit/>
          </a:bodyPr>
          <a:p>
            <a:pPr algn="r"/>
            <a:fld id="{E4DAAD23-3C66-4E16-8CFE-EB0E060714C6}" type="slidenum">
              <a:rPr b="0" lang="en-GB" sz="1400" spc="-1" strike="noStrike">
                <a:solidFill>
                  <a:srgbClr val="ffffff"/>
                </a:solidFill>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hyperlink" Target="http://www.roma-o-matic.com/zoom.php3?actions[Z]=x" TargetMode="External"/><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7920" y="648000"/>
            <a:ext cx="9071640" cy="2736000"/>
          </a:xfrm>
          <a:prstGeom prst="rect">
            <a:avLst/>
          </a:prstGeom>
          <a:solidFill>
            <a:srgbClr val="c7243a"/>
          </a:solidFill>
          <a:ln>
            <a:noFill/>
          </a:ln>
        </p:spPr>
        <p:txBody>
          <a:bodyPr lIns="72000" rIns="0" tIns="0" bIns="0" anchor="ctr">
            <a:spAutoFit/>
          </a:bodyPr>
          <a:p>
            <a:r>
              <a:rPr b="0" lang="en-GB" sz="4400" spc="-1" strike="noStrike">
                <a:solidFill>
                  <a:srgbClr val="ffffff"/>
                </a:solidFill>
                <a:latin typeface="Arial"/>
              </a:rPr>
              <a:t>Moving from Rome to Toronto</a:t>
            </a:r>
            <a:endParaRPr b="0" lang="en-GB" sz="4400" spc="-1" strike="noStrike">
              <a:solidFill>
                <a:srgbClr val="ffffff"/>
              </a:solidFill>
              <a:latin typeface="Arial"/>
            </a:endParaRPr>
          </a:p>
        </p:txBody>
      </p:sp>
      <p:sp>
        <p:nvSpPr>
          <p:cNvPr id="88" name="TextShape 2"/>
          <p:cNvSpPr txBox="1"/>
          <p:nvPr/>
        </p:nvSpPr>
        <p:spPr>
          <a:xfrm>
            <a:off x="2448000" y="3600000"/>
            <a:ext cx="6624000" cy="1296000"/>
          </a:xfrm>
          <a:prstGeom prst="rect">
            <a:avLst/>
          </a:prstGeom>
          <a:noFill/>
          <a:ln>
            <a:noFill/>
          </a:ln>
        </p:spPr>
        <p:txBody>
          <a:bodyPr lIns="0" rIns="0" tIns="0" bIns="0">
            <a:spAutoFit/>
          </a:bodyPr>
          <a:p>
            <a:r>
              <a:rPr b="0" i="1" lang="en-GB" sz="1500" spc="-1" strike="noStrike">
                <a:latin typeface="Arial"/>
              </a:rPr>
              <a:t>Using Machine Learning to recommend neighbourhoods for relocation</a:t>
            </a:r>
            <a:endParaRPr b="0" i="1" lang="en-GB" sz="15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565560"/>
            <a:ext cx="9071640" cy="946440"/>
          </a:xfrm>
          <a:prstGeom prst="rect">
            <a:avLst/>
          </a:prstGeom>
          <a:noFill/>
          <a:ln>
            <a:noFill/>
          </a:ln>
        </p:spPr>
        <p:txBody>
          <a:bodyPr lIns="0" rIns="0" tIns="0" bIns="0" anchor="ctr">
            <a:spAutoFit/>
          </a:bodyPr>
          <a:p>
            <a:r>
              <a:rPr b="0" lang="en-GB" sz="4400" spc="-1" strike="noStrike">
                <a:solidFill>
                  <a:srgbClr val="c7243a"/>
                </a:solidFill>
                <a:latin typeface="Arial"/>
              </a:rPr>
              <a:t>Rome and Toronto</a:t>
            </a:r>
            <a:endParaRPr b="0" lang="en-GB" sz="4400" spc="-1" strike="noStrike">
              <a:solidFill>
                <a:srgbClr val="c7243a"/>
              </a:solidFill>
              <a:latin typeface="Arial"/>
            </a:endParaRPr>
          </a:p>
        </p:txBody>
      </p:sp>
      <p:sp>
        <p:nvSpPr>
          <p:cNvPr id="90" name="TextShape 2"/>
          <p:cNvSpPr txBox="1"/>
          <p:nvPr/>
        </p:nvSpPr>
        <p:spPr>
          <a:xfrm>
            <a:off x="504000" y="1656000"/>
            <a:ext cx="9071640" cy="3528000"/>
          </a:xfrm>
          <a:prstGeom prst="rect">
            <a:avLst/>
          </a:prstGeom>
          <a:noFill/>
          <a:ln>
            <a:noFill/>
          </a:ln>
        </p:spPr>
        <p:txBody>
          <a:bodyPr lIns="0" rIns="0" tIns="0" bIns="0">
            <a:normAutofit fontScale="20000"/>
          </a:bodyPr>
          <a:p>
            <a:pPr marL="432000" indent="-324000">
              <a:spcAft>
                <a:spcPts val="1414"/>
              </a:spcAft>
              <a:buClr>
                <a:srgbClr val="000000"/>
              </a:buClr>
              <a:buSzPct val="45000"/>
              <a:buFont typeface="Wingdings" charset="2"/>
              <a:buChar char=""/>
            </a:pPr>
            <a:r>
              <a:rPr b="0" lang="en-GB" sz="3200" spc="-1" strike="noStrike">
                <a:latin typeface="Arial"/>
              </a:rPr>
              <a:t>Since both are quite large and important cities, neighborhoods within those cities are quite different from each other.  </a:t>
            </a:r>
            <a:endParaRPr b="0" lang="en-GB" sz="3200" spc="-1" strike="noStrike">
              <a:latin typeface="Arial"/>
            </a:endParaRPr>
          </a:p>
          <a:p>
            <a:pPr marL="432000" indent="-324000">
              <a:spcAft>
                <a:spcPts val="1414"/>
              </a:spcAft>
              <a:buClr>
                <a:srgbClr val="000000"/>
              </a:buClr>
              <a:buSzPct val="45000"/>
              <a:buFont typeface="Wingdings" charset="2"/>
              <a:buChar char=""/>
            </a:pPr>
            <a:r>
              <a:rPr b="0" lang="en-GB" sz="3200" spc="-1" strike="noStrike">
                <a:latin typeface="Arial"/>
              </a:rPr>
              <a:t>As an example, a person from Centocelle (Rome) would adjust better in Harbourfront East (Toronto) than in Summerhill East (Toronto), where he/she can enjoy a similar density of restaurants and cinemas;  while Summerhill  may be better for someone from Trastevere (Rome), where he/she can appreciate the green area.  </a:t>
            </a:r>
            <a:endParaRPr b="0" lang="en-GB" sz="3200" spc="-1" strike="noStrike">
              <a:latin typeface="Arial"/>
            </a:endParaRPr>
          </a:p>
          <a:p>
            <a:pPr marL="432000" indent="-324000">
              <a:spcAft>
                <a:spcPts val="1414"/>
              </a:spcAft>
              <a:buClr>
                <a:srgbClr val="000000"/>
              </a:buClr>
              <a:buSzPct val="45000"/>
              <a:buFont typeface="Wingdings" charset="2"/>
              <a:buChar char=""/>
            </a:pPr>
            <a:r>
              <a:rPr b="0" lang="en-GB" sz="3200" spc="-1" strike="noStrike">
                <a:latin typeface="Arial"/>
              </a:rPr>
              <a:t>The purpose of this project is to use Foursquare location data to identify the types of venues within each neighborhood and calculate the "similarity" a Roman neighborhood will have to a Toronto neighborhood.</a:t>
            </a:r>
            <a:endParaRPr b="0" lang="en-GB" sz="3200" spc="-1" strike="noStrike">
              <a:latin typeface="Arial"/>
            </a:endParaRPr>
          </a:p>
          <a:p>
            <a:pPr marL="432000" indent="-324000">
              <a:spcAft>
                <a:spcPts val="1414"/>
              </a:spcAft>
              <a:buClr>
                <a:srgbClr val="000000"/>
              </a:buClr>
              <a:buSzPct val="45000"/>
              <a:buFont typeface="Wingdings" charset="2"/>
              <a:buChar char=""/>
            </a:pPr>
            <a:r>
              <a:rPr b="0" lang="en-GB" sz="3200" spc="-1" strike="noStrike">
                <a:latin typeface="Arial"/>
              </a:rPr>
              <a:t>At then end of the project, the person from Rome who needs to relocate will type his/her neighborhood and he/she will be provide with a ranking of the “less distant” Toronto neighborhoods from his/her own.</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504000" y="565560"/>
            <a:ext cx="9071640" cy="946440"/>
          </a:xfrm>
          <a:prstGeom prst="rect">
            <a:avLst/>
          </a:prstGeom>
          <a:noFill/>
          <a:ln>
            <a:noFill/>
          </a:ln>
        </p:spPr>
        <p:txBody>
          <a:bodyPr lIns="0" rIns="0" tIns="0" bIns="0" anchor="ctr">
            <a:spAutoFit/>
          </a:bodyPr>
          <a:p>
            <a:r>
              <a:rPr b="0" lang="en-GB" sz="2800" spc="-1" strike="noStrike">
                <a:solidFill>
                  <a:srgbClr val="c7243a"/>
                </a:solidFill>
                <a:latin typeface="Arial"/>
              </a:rPr>
              <a:t>Data acquisition and cleaning</a:t>
            </a:r>
            <a:endParaRPr b="0" lang="en-GB" sz="2800" spc="-1" strike="noStrike">
              <a:solidFill>
                <a:srgbClr val="c7243a"/>
              </a:solidFill>
              <a:latin typeface="Arial"/>
            </a:endParaRPr>
          </a:p>
        </p:txBody>
      </p:sp>
      <p:sp>
        <p:nvSpPr>
          <p:cNvPr id="92" name="TextShape 2"/>
          <p:cNvSpPr txBox="1"/>
          <p:nvPr/>
        </p:nvSpPr>
        <p:spPr>
          <a:xfrm>
            <a:off x="504000" y="1440000"/>
            <a:ext cx="9071640" cy="3528000"/>
          </a:xfrm>
          <a:prstGeom prst="rect">
            <a:avLst/>
          </a:prstGeom>
          <a:noFill/>
          <a:ln>
            <a:noFill/>
          </a:ln>
        </p:spPr>
        <p:txBody>
          <a:bodyPr lIns="0" rIns="0" tIns="0" bIns="0">
            <a:normAutofit fontScale="31000"/>
          </a:bodyPr>
          <a:p>
            <a:pPr marL="432000" indent="-324000">
              <a:spcAft>
                <a:spcPts val="1414"/>
              </a:spcAft>
              <a:buClr>
                <a:srgbClr val="000000"/>
              </a:buClr>
              <a:buSzPct val="45000"/>
              <a:buFont typeface="Wingdings" charset="2"/>
              <a:buChar char=""/>
            </a:pPr>
            <a:endParaRPr b="0" lang="en-GB" sz="3200" spc="-1" strike="noStrike">
              <a:latin typeface="Arial"/>
            </a:endParaRPr>
          </a:p>
          <a:p>
            <a:pPr marL="432000" indent="-324000">
              <a:spcAft>
                <a:spcPts val="1414"/>
              </a:spcAft>
              <a:buClr>
                <a:srgbClr val="000000"/>
              </a:buClr>
              <a:buSzPct val="45000"/>
              <a:buFont typeface="Wingdings" charset="2"/>
              <a:buChar char=""/>
            </a:pPr>
            <a:r>
              <a:rPr b="0" lang="en-GB" sz="3200" spc="-1" strike="noStrike">
                <a:latin typeface="Arial"/>
              </a:rPr>
              <a:t>Canada postcode available at https://en.wikipedia.org/wiki/List_of_postal_codes_of_Canada:_M</a:t>
            </a:r>
            <a:endParaRPr b="0" lang="en-GB" sz="3200" spc="-1" strike="noStrike">
              <a:latin typeface="Arial"/>
            </a:endParaRPr>
          </a:p>
          <a:p>
            <a:pPr marL="432000" indent="-324000">
              <a:spcAft>
                <a:spcPts val="1414"/>
              </a:spcAft>
              <a:buClr>
                <a:srgbClr val="000000"/>
              </a:buClr>
              <a:buSzPct val="45000"/>
              <a:buFont typeface="Wingdings" charset="2"/>
              <a:buChar char=""/>
            </a:pPr>
            <a:r>
              <a:rPr b="0" lang="en-GB" sz="3200" spc="-1" strike="noStrike">
                <a:latin typeface="Arial"/>
              </a:rPr>
              <a:t>Canadian postcode latitude and longitude available at http://cocl.us/Geospatial_data</a:t>
            </a:r>
            <a:endParaRPr b="0" lang="en-GB" sz="3200" spc="-1" strike="noStrike">
              <a:latin typeface="Arial"/>
            </a:endParaRPr>
          </a:p>
          <a:p>
            <a:pPr marL="432000" indent="-324000">
              <a:spcAft>
                <a:spcPts val="1414"/>
              </a:spcAft>
              <a:buClr>
                <a:srgbClr val="000000"/>
              </a:buClr>
              <a:buSzPct val="45000"/>
              <a:buFont typeface="Wingdings" charset="2"/>
              <a:buChar char=""/>
            </a:pPr>
            <a:r>
              <a:rPr b="0" lang="en-GB" sz="3200" spc="-1" strike="noStrike">
                <a:latin typeface="Arial"/>
              </a:rPr>
              <a:t>Italian postcode latitude and longitude available at http://download.geonames.org/export/zip/</a:t>
            </a:r>
            <a:endParaRPr b="0" lang="en-GB" sz="3200" spc="-1" strike="noStrike">
              <a:latin typeface="Arial"/>
            </a:endParaRPr>
          </a:p>
          <a:p>
            <a:pPr marL="432000" indent="-324000">
              <a:spcAft>
                <a:spcPts val="1414"/>
              </a:spcAft>
              <a:buClr>
                <a:srgbClr val="000000"/>
              </a:buClr>
              <a:buSzPct val="45000"/>
              <a:buFont typeface="Wingdings" charset="2"/>
              <a:buChar char=""/>
            </a:pPr>
            <a:r>
              <a:rPr b="0" lang="en-GB" sz="3200" spc="-1" strike="noStrike">
                <a:latin typeface="Arial"/>
              </a:rPr>
              <a:t>Roman neighborhoods available at </a:t>
            </a:r>
            <a:r>
              <a:rPr b="0" lang="en-GB" sz="3200" spc="-1" strike="noStrike">
                <a:latin typeface="Arial"/>
                <a:hlinkClick r:id="rId1"/>
              </a:rPr>
              <a:t>http://www.roma-o-matic.com/zoom.php3?actions[Z]=x</a:t>
            </a:r>
            <a:endParaRPr b="0" lang="en-GB" sz="3200" spc="-1" strike="noStrike">
              <a:latin typeface="Arial"/>
            </a:endParaRPr>
          </a:p>
          <a:p>
            <a:pPr marL="432000" indent="-324000">
              <a:spcAft>
                <a:spcPts val="1414"/>
              </a:spcAft>
              <a:buClr>
                <a:srgbClr val="000000"/>
              </a:buClr>
              <a:buSzPct val="45000"/>
              <a:buFont typeface="Wingdings" charset="2"/>
              <a:buChar char=""/>
            </a:pPr>
            <a:r>
              <a:rPr b="0" lang="en-GB" sz="3200" spc="-1" strike="noStrike">
                <a:latin typeface="Arial"/>
              </a:rPr>
              <a:t>Data have been grouped together to obtain one row per neighbourhood with latitude and longitude, for a total of 123 observations</a:t>
            </a:r>
            <a:endParaRPr b="0" lang="en-GB" sz="3200" spc="-1" strike="noStrike">
              <a:latin typeface="Arial"/>
            </a:endParaRPr>
          </a:p>
          <a:p>
            <a:pPr marL="432000" indent="-324000">
              <a:spcAft>
                <a:spcPts val="1414"/>
              </a:spcAft>
              <a:buClr>
                <a:srgbClr val="000000"/>
              </a:buClr>
              <a:buSzPct val="45000"/>
              <a:buFont typeface="Wingdings" charset="2"/>
              <a:buChar char=""/>
            </a:pPr>
            <a:r>
              <a:rPr b="0" lang="en-GB" sz="3200" spc="-1" strike="noStrike">
                <a:latin typeface="Arial"/>
              </a:rPr>
              <a:t>Foursquare location data</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4000" y="565560"/>
            <a:ext cx="9071640" cy="946440"/>
          </a:xfrm>
          <a:prstGeom prst="rect">
            <a:avLst/>
          </a:prstGeom>
          <a:noFill/>
          <a:ln>
            <a:noFill/>
          </a:ln>
        </p:spPr>
        <p:txBody>
          <a:bodyPr lIns="0" rIns="0" tIns="0" bIns="0" anchor="ctr">
            <a:spAutoFit/>
          </a:bodyPr>
          <a:p>
            <a:r>
              <a:rPr b="0" lang="en-GB" sz="2200" spc="-1" strike="noStrike">
                <a:solidFill>
                  <a:srgbClr val="c7243a"/>
                </a:solidFill>
                <a:latin typeface="Arial"/>
              </a:rPr>
              <a:t>The Kmeans algorithm</a:t>
            </a:r>
            <a:endParaRPr b="0" lang="en-GB" sz="2200" spc="-1" strike="noStrike">
              <a:solidFill>
                <a:srgbClr val="c7243a"/>
              </a:solidFill>
              <a:latin typeface="Arial"/>
            </a:endParaRPr>
          </a:p>
        </p:txBody>
      </p:sp>
      <p:sp>
        <p:nvSpPr>
          <p:cNvPr id="94" name="TextShape 2"/>
          <p:cNvSpPr txBox="1"/>
          <p:nvPr/>
        </p:nvSpPr>
        <p:spPr>
          <a:xfrm>
            <a:off x="216360" y="1368000"/>
            <a:ext cx="4391640" cy="3528000"/>
          </a:xfrm>
          <a:prstGeom prst="rect">
            <a:avLst/>
          </a:prstGeom>
          <a:solidFill>
            <a:srgbClr val="e16173">
              <a:alpha val="50000"/>
            </a:srgbClr>
          </a:solidFill>
          <a:ln>
            <a:noFill/>
          </a:ln>
        </p:spPr>
        <p:txBody>
          <a:bodyPr lIns="0" rIns="0" tIns="0" bIns="0">
            <a:normAutofit fontScale="30000"/>
          </a:bodyPr>
          <a:p>
            <a:pPr marL="432000" indent="-324000">
              <a:spcAft>
                <a:spcPts val="1414"/>
              </a:spcAft>
              <a:buClr>
                <a:srgbClr val="000000"/>
              </a:buClr>
              <a:buSzPct val="45000"/>
              <a:buFont typeface="Wingdings" charset="2"/>
              <a:buChar char=""/>
            </a:pPr>
            <a:endParaRPr b="0" lang="en-GB" sz="2200" spc="-1" strike="noStrike">
              <a:latin typeface="Arial"/>
            </a:endParaRPr>
          </a:p>
          <a:p>
            <a:pPr marL="432000" indent="-324000">
              <a:spcAft>
                <a:spcPts val="1414"/>
              </a:spcAft>
              <a:buClr>
                <a:srgbClr val="000000"/>
              </a:buClr>
              <a:buSzPct val="45000"/>
              <a:buFont typeface="Wingdings" charset="2"/>
              <a:buChar char=""/>
            </a:pPr>
            <a:r>
              <a:rPr b="0" lang="en-GB" sz="2200" spc="-1" strike="noStrike">
                <a:latin typeface="Arial"/>
              </a:rPr>
              <a:t>The goal is to obtain a square matrix of euclidean distance across neighbourhoods. </a:t>
            </a:r>
            <a:endParaRPr b="0" lang="en-GB" sz="2200" spc="-1" strike="noStrike">
              <a:latin typeface="Arial"/>
            </a:endParaRPr>
          </a:p>
          <a:p>
            <a:pPr marL="432000" indent="-324000">
              <a:spcAft>
                <a:spcPts val="1414"/>
              </a:spcAft>
              <a:buClr>
                <a:srgbClr val="000000"/>
              </a:buClr>
              <a:buSzPct val="45000"/>
              <a:buFont typeface="Wingdings" charset="2"/>
              <a:buChar char=""/>
            </a:pPr>
            <a:r>
              <a:rPr b="0" lang="en-GB" sz="2200" spc="-1" strike="noStrike">
                <a:latin typeface="Arial"/>
              </a:rPr>
              <a:t>This can be obtained easily by using an initial number of clusters (K) equals to the number of neighbourhoods.  </a:t>
            </a:r>
            <a:endParaRPr b="0" lang="en-GB" sz="2200" spc="-1" strike="noStrike">
              <a:latin typeface="Arial"/>
            </a:endParaRPr>
          </a:p>
          <a:p>
            <a:pPr marL="432000" indent="-324000">
              <a:spcAft>
                <a:spcPts val="1414"/>
              </a:spcAft>
              <a:buClr>
                <a:srgbClr val="000000"/>
              </a:buClr>
              <a:buSzPct val="45000"/>
              <a:buFont typeface="Wingdings" charset="2"/>
              <a:buChar char=""/>
            </a:pPr>
            <a:r>
              <a:rPr b="0" lang="en-GB" sz="2200" spc="-1" strike="noStrike">
                <a:latin typeface="Arial"/>
              </a:rPr>
              <a:t>During the execution, it became evident that few roman neighborhoods are so similar to each other that the algorithm can not separate them into different cluster (same distance with any other cluster).  </a:t>
            </a:r>
            <a:endParaRPr b="0" lang="en-GB" sz="2200" spc="-1" strike="noStrike">
              <a:latin typeface="Arial"/>
            </a:endParaRPr>
          </a:p>
          <a:p>
            <a:pPr marL="432000" indent="-324000">
              <a:spcAft>
                <a:spcPts val="1414"/>
              </a:spcAft>
              <a:buClr>
                <a:srgbClr val="000000"/>
              </a:buClr>
              <a:buSzPct val="45000"/>
              <a:buFont typeface="Wingdings" charset="2"/>
              <a:buChar char=""/>
            </a:pPr>
            <a:r>
              <a:rPr b="0" lang="en-GB" sz="2200" spc="-1" strike="noStrike">
                <a:latin typeface="Arial"/>
              </a:rPr>
              <a:t>An example of the above consists of "Torre Angela" and "Borghesiana", two neighborhoods next to each other in Rome that can be reasonably grouped into a single neighbourhood.  </a:t>
            </a:r>
            <a:endParaRPr b="0" lang="en-GB" sz="2200" spc="-1" strike="noStrike">
              <a:latin typeface="Arial"/>
            </a:endParaRPr>
          </a:p>
          <a:p>
            <a:pPr marL="432000" indent="-324000">
              <a:spcAft>
                <a:spcPts val="1414"/>
              </a:spcAft>
              <a:buClr>
                <a:srgbClr val="000000"/>
              </a:buClr>
              <a:buSzPct val="45000"/>
              <a:buFont typeface="Wingdings" charset="2"/>
              <a:buChar char=""/>
            </a:pPr>
            <a:endParaRPr b="0" lang="en-GB" sz="2200" spc="-1" strike="noStrike">
              <a:latin typeface="Arial"/>
            </a:endParaRPr>
          </a:p>
        </p:txBody>
      </p:sp>
      <p:sp>
        <p:nvSpPr>
          <p:cNvPr id="95" name="TextShape 3"/>
          <p:cNvSpPr txBox="1"/>
          <p:nvPr/>
        </p:nvSpPr>
        <p:spPr>
          <a:xfrm>
            <a:off x="5040000" y="1656000"/>
            <a:ext cx="4535640" cy="2952000"/>
          </a:xfrm>
          <a:prstGeom prst="rect">
            <a:avLst/>
          </a:prstGeom>
          <a:solidFill>
            <a:srgbClr val="d4ea6b">
              <a:alpha val="50000"/>
            </a:srgbClr>
          </a:solidFill>
          <a:ln>
            <a:noFill/>
          </a:ln>
        </p:spPr>
        <p:txBody>
          <a:bodyPr lIns="0" rIns="0" tIns="0" bIns="0">
            <a:normAutofit fontScale="28000"/>
          </a:bodyPr>
          <a:p>
            <a:pPr marL="432000" indent="-324000">
              <a:spcAft>
                <a:spcPts val="1414"/>
              </a:spcAft>
              <a:buClr>
                <a:srgbClr val="000000"/>
              </a:buClr>
              <a:buSzPct val="45000"/>
              <a:buFont typeface="Wingdings" charset="2"/>
              <a:buChar char=""/>
            </a:pPr>
            <a:endParaRPr b="0" lang="en-GB" sz="2200" spc="-1" strike="noStrike">
              <a:latin typeface="Arial"/>
            </a:endParaRPr>
          </a:p>
          <a:p>
            <a:pPr marL="432000" indent="-324000" algn="ctr">
              <a:spcAft>
                <a:spcPts val="1414"/>
              </a:spcAft>
              <a:buClr>
                <a:srgbClr val="000000"/>
              </a:buClr>
              <a:buSzPct val="45000"/>
              <a:buFont typeface="Wingdings" charset="2"/>
              <a:buChar char=""/>
            </a:pPr>
            <a:r>
              <a:rPr b="1" lang="en-GB" sz="2200" spc="-1" strike="noStrike">
                <a:latin typeface="Arial"/>
              </a:rPr>
              <a:t>Procedure for the choice of number of Cluster (K)</a:t>
            </a:r>
            <a:endParaRPr b="0" lang="en-GB" sz="2200" spc="-1" strike="noStrike">
              <a:latin typeface="Arial"/>
            </a:endParaRPr>
          </a:p>
          <a:p>
            <a:pPr marL="432000" indent="-324000">
              <a:spcAft>
                <a:spcPts val="1414"/>
              </a:spcAft>
              <a:buClr>
                <a:srgbClr val="000000"/>
              </a:buClr>
              <a:buSzPct val="45000"/>
              <a:buFont typeface="Wingdings" charset="2"/>
              <a:buChar char=""/>
            </a:pPr>
            <a:r>
              <a:rPr b="0" lang="en-GB" sz="2200" spc="-1" strike="noStrike">
                <a:latin typeface="Arial"/>
              </a:rPr>
              <a:t>1. K=123 (number of neighbourhoods) has been chosen as a starting K</a:t>
            </a:r>
            <a:endParaRPr b="0" lang="en-GB" sz="2200" spc="-1" strike="noStrike">
              <a:latin typeface="Arial"/>
            </a:endParaRPr>
          </a:p>
          <a:p>
            <a:pPr marL="432000" indent="-324000">
              <a:spcAft>
                <a:spcPts val="1414"/>
              </a:spcAft>
              <a:buClr>
                <a:srgbClr val="000000"/>
              </a:buClr>
              <a:buSzPct val="45000"/>
              <a:buFont typeface="Wingdings" charset="2"/>
              <a:buChar char=""/>
            </a:pPr>
            <a:r>
              <a:rPr b="0" lang="en-GB" sz="2200" spc="-1" strike="noStrike">
                <a:latin typeface="Arial"/>
              </a:rPr>
              <a:t>2. If the Kmeans algorithm is not able to converge because of the existence of too similar neighbourhood, the k is decrease by 1</a:t>
            </a:r>
            <a:endParaRPr b="0" lang="en-GB" sz="2200" spc="-1" strike="noStrike">
              <a:latin typeface="Arial"/>
            </a:endParaRPr>
          </a:p>
          <a:p>
            <a:pPr marL="432000" indent="-324000">
              <a:spcAft>
                <a:spcPts val="1414"/>
              </a:spcAft>
              <a:buClr>
                <a:srgbClr val="000000"/>
              </a:buClr>
              <a:buSzPct val="45000"/>
              <a:buFont typeface="Wingdings" charset="2"/>
              <a:buChar char=""/>
            </a:pPr>
            <a:r>
              <a:rPr b="0" lang="en-GB" sz="2200" spc="-1" strike="noStrike">
                <a:latin typeface="Arial"/>
              </a:rPr>
              <a:t>3. The loops stops when the algorithm is able to converge.</a:t>
            </a:r>
            <a:endParaRPr b="0" lang="en-GB" sz="2200" spc="-1" strike="noStrike">
              <a:latin typeface="Arial"/>
            </a:endParaRPr>
          </a:p>
          <a:p>
            <a:pPr marL="432000" indent="-324000">
              <a:spcAft>
                <a:spcPts val="1414"/>
              </a:spcAft>
              <a:buClr>
                <a:srgbClr val="000000"/>
              </a:buClr>
              <a:buSzPct val="45000"/>
              <a:buFont typeface="Wingdings" charset="2"/>
              <a:buChar char=""/>
            </a:pPr>
            <a:endParaRPr b="0" lang="en-GB" sz="2200" spc="-1" strike="noStrike">
              <a:latin typeface="Arial"/>
            </a:endParaRPr>
          </a:p>
          <a:p>
            <a:pPr marL="432000" indent="-324000">
              <a:spcAft>
                <a:spcPts val="1414"/>
              </a:spcAft>
              <a:buClr>
                <a:srgbClr val="000000"/>
              </a:buClr>
              <a:buSzPct val="45000"/>
              <a:buFont typeface="Wingdings" charset="2"/>
              <a:buChar char=""/>
            </a:pPr>
            <a:r>
              <a:rPr b="0" lang="en-GB" sz="2200" spc="-1" strike="noStrike">
                <a:latin typeface="Arial"/>
              </a:rPr>
              <a:t>Starting from 123, the final k has converged into 107 clusters and few Roman neighbourhoods have been grouped together</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565560"/>
            <a:ext cx="9071640" cy="946440"/>
          </a:xfrm>
          <a:prstGeom prst="rect">
            <a:avLst/>
          </a:prstGeom>
          <a:noFill/>
          <a:ln>
            <a:noFill/>
          </a:ln>
        </p:spPr>
        <p:txBody>
          <a:bodyPr lIns="0" rIns="0" tIns="0" bIns="0" anchor="ctr">
            <a:spAutoFit/>
          </a:bodyPr>
          <a:p>
            <a:r>
              <a:rPr b="0" lang="en-GB" sz="2200" spc="-1" strike="noStrike">
                <a:solidFill>
                  <a:srgbClr val="c7243a"/>
                </a:solidFill>
                <a:latin typeface="Arial"/>
              </a:rPr>
              <a:t>Recommendation matrix with euclidean distances</a:t>
            </a:r>
            <a:endParaRPr b="0" lang="en-GB" sz="2200" spc="-1" strike="noStrike">
              <a:solidFill>
                <a:srgbClr val="c7243a"/>
              </a:solidFill>
              <a:latin typeface="Arial"/>
            </a:endParaRPr>
          </a:p>
        </p:txBody>
      </p:sp>
      <p:pic>
        <p:nvPicPr>
          <p:cNvPr id="97" name="" descr=""/>
          <p:cNvPicPr/>
          <p:nvPr/>
        </p:nvPicPr>
        <p:blipFill>
          <a:blip r:embed="rId1"/>
          <a:stretch/>
        </p:blipFill>
        <p:spPr>
          <a:xfrm>
            <a:off x="31680" y="2175840"/>
            <a:ext cx="10079640" cy="19983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4000" y="565560"/>
            <a:ext cx="9071640" cy="946440"/>
          </a:xfrm>
          <a:prstGeom prst="rect">
            <a:avLst/>
          </a:prstGeom>
          <a:noFill/>
          <a:ln>
            <a:noFill/>
          </a:ln>
        </p:spPr>
        <p:txBody>
          <a:bodyPr lIns="0" rIns="0" tIns="0" bIns="0" anchor="ctr">
            <a:spAutoFit/>
          </a:bodyPr>
          <a:p>
            <a:r>
              <a:rPr b="0" lang="en-GB" sz="2800" spc="-1" strike="noStrike">
                <a:solidFill>
                  <a:srgbClr val="c7243a"/>
                </a:solidFill>
                <a:latin typeface="Arial"/>
              </a:rPr>
              <a:t>Results</a:t>
            </a:r>
            <a:endParaRPr b="0" lang="en-GB" sz="2800" spc="-1" strike="noStrike">
              <a:solidFill>
                <a:srgbClr val="c7243a"/>
              </a:solidFill>
              <a:latin typeface="Arial"/>
            </a:endParaRPr>
          </a:p>
        </p:txBody>
      </p:sp>
      <p:sp>
        <p:nvSpPr>
          <p:cNvPr id="99" name="TextShape 2"/>
          <p:cNvSpPr txBox="1"/>
          <p:nvPr/>
        </p:nvSpPr>
        <p:spPr>
          <a:xfrm>
            <a:off x="504000" y="1620000"/>
            <a:ext cx="9071640" cy="288000"/>
          </a:xfrm>
          <a:prstGeom prst="rect">
            <a:avLst/>
          </a:prstGeom>
          <a:noFill/>
          <a:ln>
            <a:noFill/>
          </a:ln>
        </p:spPr>
        <p:txBody>
          <a:bodyPr lIns="0" rIns="0" tIns="0" bIns="0">
            <a:normAutofit fontScale="65000"/>
          </a:bodyPr>
          <a:p>
            <a:pPr marL="432000" indent="-324000">
              <a:spcAft>
                <a:spcPts val="1414"/>
              </a:spcAft>
              <a:buClr>
                <a:srgbClr val="000000"/>
              </a:buClr>
              <a:buSzPct val="45000"/>
              <a:buFont typeface="Wingdings" charset="2"/>
              <a:buChar char=""/>
            </a:pPr>
            <a:r>
              <a:rPr b="0" lang="en-GB" sz="1400" spc="-1" strike="noStrike">
                <a:latin typeface="Arial"/>
              </a:rPr>
              <a:t>Taking Tuscolano as an example</a:t>
            </a:r>
            <a:endParaRPr b="0" lang="en-GB" sz="1400" spc="-1" strike="noStrike">
              <a:latin typeface="Arial"/>
            </a:endParaRPr>
          </a:p>
          <a:p>
            <a:pPr marL="432000" indent="-324000">
              <a:spcAft>
                <a:spcPts val="1414"/>
              </a:spcAft>
              <a:buClr>
                <a:srgbClr val="000000"/>
              </a:buClr>
              <a:buSzPct val="45000"/>
              <a:buFont typeface="Wingdings" charset="2"/>
              <a:buChar char=""/>
            </a:pPr>
            <a:endParaRPr b="0" lang="en-GB" sz="1400" spc="-1" strike="noStrike">
              <a:latin typeface="Arial"/>
            </a:endParaRPr>
          </a:p>
        </p:txBody>
      </p:sp>
      <p:pic>
        <p:nvPicPr>
          <p:cNvPr id="100" name="" descr=""/>
          <p:cNvPicPr/>
          <p:nvPr/>
        </p:nvPicPr>
        <p:blipFill>
          <a:blip r:embed="rId1"/>
          <a:stretch/>
        </p:blipFill>
        <p:spPr>
          <a:xfrm>
            <a:off x="824400" y="2092320"/>
            <a:ext cx="3207600" cy="1363680"/>
          </a:xfrm>
          <a:prstGeom prst="rect">
            <a:avLst/>
          </a:prstGeom>
          <a:ln>
            <a:noFill/>
          </a:ln>
        </p:spPr>
      </p:pic>
      <p:sp>
        <p:nvSpPr>
          <p:cNvPr id="101" name="TextShape 3"/>
          <p:cNvSpPr txBox="1"/>
          <p:nvPr/>
        </p:nvSpPr>
        <p:spPr>
          <a:xfrm>
            <a:off x="180360" y="3888000"/>
            <a:ext cx="4103640" cy="1224000"/>
          </a:xfrm>
          <a:prstGeom prst="rect">
            <a:avLst/>
          </a:prstGeom>
          <a:noFill/>
          <a:ln>
            <a:noFill/>
          </a:ln>
        </p:spPr>
        <p:txBody>
          <a:bodyPr lIns="0" rIns="0" tIns="0" bIns="0">
            <a:normAutofit/>
          </a:bodyPr>
          <a:p>
            <a:pPr marL="432000" indent="-324000" algn="ctr">
              <a:spcAft>
                <a:spcPts val="1414"/>
              </a:spcAft>
              <a:buClr>
                <a:srgbClr val="000000"/>
              </a:buClr>
              <a:buSzPct val="45000"/>
              <a:buFont typeface="Wingdings" charset="2"/>
              <a:buChar char=""/>
            </a:pPr>
            <a:r>
              <a:rPr b="0" lang="en-GB" sz="1400" spc="-1" strike="noStrike">
                <a:latin typeface="Arial"/>
              </a:rPr>
              <a:t>The closest place to Tuscolano would be Ryerson,Garden District.</a:t>
            </a:r>
            <a:endParaRPr b="0" lang="en-GB" sz="1400" spc="-1" strike="noStrike">
              <a:latin typeface="Arial"/>
            </a:endParaRPr>
          </a:p>
          <a:p>
            <a:pPr marL="432000" indent="-324000" algn="ctr">
              <a:spcAft>
                <a:spcPts val="1414"/>
              </a:spcAft>
              <a:buClr>
                <a:srgbClr val="000000"/>
              </a:buClr>
              <a:buSzPct val="45000"/>
              <a:buFont typeface="Wingdings" charset="2"/>
              <a:buChar char=""/>
            </a:pPr>
            <a:endParaRPr b="0" lang="en-GB" sz="1400" spc="-1" strike="noStrike">
              <a:latin typeface="Arial"/>
            </a:endParaRPr>
          </a:p>
        </p:txBody>
      </p:sp>
      <p:sp>
        <p:nvSpPr>
          <p:cNvPr id="102" name="TextShape 4"/>
          <p:cNvSpPr txBox="1"/>
          <p:nvPr/>
        </p:nvSpPr>
        <p:spPr>
          <a:xfrm>
            <a:off x="4464000" y="1944000"/>
            <a:ext cx="5400000" cy="3024000"/>
          </a:xfrm>
          <a:prstGeom prst="rect">
            <a:avLst/>
          </a:prstGeom>
          <a:noFill/>
          <a:ln>
            <a:noFill/>
          </a:ln>
        </p:spPr>
        <p:txBody>
          <a:bodyPr lIns="0" rIns="0" tIns="0" bIns="0">
            <a:normAutofit/>
          </a:bodyPr>
          <a:p>
            <a:pPr marL="432000" indent="-324000">
              <a:spcAft>
                <a:spcPts val="1414"/>
              </a:spcAft>
              <a:buClr>
                <a:srgbClr val="000000"/>
              </a:buClr>
              <a:buSzPct val="45000"/>
              <a:buFont typeface="Wingdings" charset="2"/>
              <a:buChar char=""/>
            </a:pPr>
            <a:r>
              <a:rPr b="1" lang="en-GB" sz="1400" spc="-1" strike="noStrike">
                <a:latin typeface="Arial"/>
              </a:rPr>
              <a:t>Additional statistics:</a:t>
            </a:r>
            <a:endParaRPr b="0" lang="en-GB" sz="1400" spc="-1" strike="noStrike">
              <a:latin typeface="Arial"/>
            </a:endParaRPr>
          </a:p>
          <a:p>
            <a:pPr marL="432000" indent="-324000">
              <a:spcAft>
                <a:spcPts val="1414"/>
              </a:spcAft>
              <a:buClr>
                <a:srgbClr val="000000"/>
              </a:buClr>
              <a:buSzPct val="45000"/>
              <a:buFont typeface="Wingdings" charset="2"/>
              <a:buChar char=""/>
            </a:pPr>
            <a:r>
              <a:rPr b="1" i="1" lang="en-GB" sz="1300" spc="-1" strike="noStrike">
                <a:latin typeface="Arial"/>
              </a:rPr>
              <a:t>Most similar couple of roman/Toronto neighbourhoods:</a:t>
            </a:r>
            <a:r>
              <a:rPr b="0" lang="en-GB" sz="1300" spc="-1" strike="noStrike">
                <a:latin typeface="Arial"/>
              </a:rPr>
              <a:t> Monti and Design Exchange,Toronto Dominion Centre with a distance of 0.20815036178207  </a:t>
            </a:r>
            <a:endParaRPr b="0" lang="en-GB" sz="1300" spc="-1" strike="noStrike">
              <a:latin typeface="Arial"/>
            </a:endParaRPr>
          </a:p>
          <a:p>
            <a:pPr marL="432000" indent="-324000">
              <a:spcAft>
                <a:spcPts val="1414"/>
              </a:spcAft>
              <a:buClr>
                <a:srgbClr val="000000"/>
              </a:buClr>
              <a:buSzPct val="45000"/>
              <a:buFont typeface="Wingdings" charset="2"/>
              <a:buChar char=""/>
            </a:pPr>
            <a:r>
              <a:rPr b="1" i="1" lang="en-GB" sz="1300" spc="-1" strike="noStrike">
                <a:latin typeface="Arial"/>
              </a:rPr>
              <a:t>Most dissimilar couple of roman/Toronto </a:t>
            </a:r>
            <a:r>
              <a:rPr b="1" i="1" lang="en-GB" sz="1300" spc="-1" strike="noStrike">
                <a:latin typeface="Arial"/>
              </a:rPr>
              <a:t>neighbourhoods: </a:t>
            </a:r>
            <a:r>
              <a:rPr b="0" lang="en-GB" sz="1300" spc="-1" strike="noStrike">
                <a:latin typeface="Arial"/>
              </a:rPr>
              <a:t>Aurelio (suburbio) and Roselawn with a distance of 1.4142135623731  </a:t>
            </a:r>
            <a:endParaRPr b="0" lang="en-GB" sz="1300" spc="-1" strike="noStrike">
              <a:latin typeface="Arial"/>
            </a:endParaRPr>
          </a:p>
          <a:p>
            <a:pPr marL="432000" indent="-324000">
              <a:spcAft>
                <a:spcPts val="1414"/>
              </a:spcAft>
              <a:buClr>
                <a:srgbClr val="000000"/>
              </a:buClr>
              <a:buSzPct val="45000"/>
              <a:buFont typeface="Wingdings" charset="2"/>
              <a:buChar char=""/>
            </a:pPr>
            <a:r>
              <a:rPr b="1" i="1" lang="en-GB" sz="1300" spc="-1" strike="noStrike">
                <a:latin typeface="Arial"/>
              </a:rPr>
              <a:t>The distance average</a:t>
            </a:r>
            <a:r>
              <a:rPr b="0" lang="en-GB" sz="1300" spc="-1" strike="noStrike">
                <a:latin typeface="Arial"/>
              </a:rPr>
              <a:t> between Toronto and Rome is 0.542667019235158</a:t>
            </a:r>
            <a:endParaRPr b="0" lang="en-GB" sz="1300" spc="-1" strike="noStrike">
              <a:latin typeface="Arial"/>
            </a:endParaRPr>
          </a:p>
          <a:p>
            <a:pPr marL="432000" indent="-324000">
              <a:spcAft>
                <a:spcPts val="1414"/>
              </a:spcAft>
              <a:buClr>
                <a:srgbClr val="000000"/>
              </a:buClr>
              <a:buSzPct val="45000"/>
              <a:buFont typeface="Wingdings" charset="2"/>
              <a:buChar char=""/>
            </a:pPr>
            <a:endParaRPr b="0" lang="en-GB" sz="13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504000" y="565560"/>
            <a:ext cx="9071640" cy="946440"/>
          </a:xfrm>
          <a:prstGeom prst="rect">
            <a:avLst/>
          </a:prstGeom>
          <a:noFill/>
          <a:ln>
            <a:noFill/>
          </a:ln>
        </p:spPr>
        <p:txBody>
          <a:bodyPr lIns="0" rIns="0" tIns="0" bIns="0" anchor="ctr">
            <a:spAutoFit/>
          </a:bodyPr>
          <a:p>
            <a:r>
              <a:rPr b="0" lang="en-GB" sz="2800" spc="-1" strike="noStrike">
                <a:solidFill>
                  <a:srgbClr val="c7243a"/>
                </a:solidFill>
                <a:latin typeface="Arial"/>
              </a:rPr>
              <a:t>Conclusion</a:t>
            </a:r>
            <a:endParaRPr b="0" lang="en-GB" sz="2800" spc="-1" strike="noStrike">
              <a:solidFill>
                <a:srgbClr val="c7243a"/>
              </a:solidFill>
              <a:latin typeface="Arial"/>
            </a:endParaRPr>
          </a:p>
        </p:txBody>
      </p:sp>
      <p:sp>
        <p:nvSpPr>
          <p:cNvPr id="104" name="TextShape 2"/>
          <p:cNvSpPr txBox="1"/>
          <p:nvPr/>
        </p:nvSpPr>
        <p:spPr>
          <a:xfrm>
            <a:off x="288360" y="1692000"/>
            <a:ext cx="9071640" cy="2952000"/>
          </a:xfrm>
          <a:prstGeom prst="rect">
            <a:avLst/>
          </a:prstGeom>
          <a:noFill/>
          <a:ln>
            <a:noFill/>
          </a:ln>
        </p:spPr>
        <p:txBody>
          <a:bodyPr lIns="0" rIns="0" tIns="0" bIns="0">
            <a:normAutofit fontScale="66000"/>
          </a:bodyPr>
          <a:p>
            <a:pPr marL="432000" indent="-324000">
              <a:spcAft>
                <a:spcPts val="1414"/>
              </a:spcAft>
              <a:buClr>
                <a:srgbClr val="000000"/>
              </a:buClr>
              <a:buSzPct val="45000"/>
              <a:buFont typeface="Wingdings" charset="2"/>
              <a:buChar char=""/>
            </a:pPr>
            <a:r>
              <a:rPr b="0" lang="en-GB" sz="2600" spc="-1" strike="noStrike">
                <a:latin typeface="Arial"/>
              </a:rPr>
              <a:t>By using Foursquare location data, Rome and Toronto geo data, the kmeans cluster algorithm and the euclidean distance, it has been possible to create a recommendation matrix to help relocate people from Rome to Toronto (or the other way around) based on the neighbourhood of origin.</a:t>
            </a:r>
            <a:endParaRPr b="0" lang="en-GB" sz="2600" spc="-1" strike="noStrike">
              <a:latin typeface="Arial"/>
            </a:endParaRPr>
          </a:p>
          <a:p>
            <a:pPr marL="432000" indent="-324000">
              <a:spcAft>
                <a:spcPts val="1414"/>
              </a:spcAft>
              <a:buClr>
                <a:srgbClr val="000000"/>
              </a:buClr>
              <a:buSzPct val="45000"/>
              <a:buFont typeface="Wingdings" charset="2"/>
              <a:buChar char=""/>
            </a:pPr>
            <a:endParaRPr b="0" lang="en-GB" sz="2600" spc="-1" strike="noStrike">
              <a:latin typeface="Arial"/>
            </a:endParaRPr>
          </a:p>
          <a:p>
            <a:pPr marL="432000" indent="-324000">
              <a:spcAft>
                <a:spcPts val="1414"/>
              </a:spcAft>
              <a:buClr>
                <a:srgbClr val="000000"/>
              </a:buClr>
              <a:buSzPct val="45000"/>
              <a:buFont typeface="Wingdings" charset="2"/>
              <a:buChar char=""/>
            </a:pPr>
            <a:r>
              <a:rPr b="0" lang="en-GB" sz="2600" spc="-1" strike="noStrike">
                <a:latin typeface="Arial"/>
              </a:rPr>
              <a:t>This kind of data is really easy to obtain, meaning that this analysis can be replicated for any city</a:t>
            </a:r>
            <a:endParaRPr b="0" lang="en-GB" sz="2600" spc="-1" strike="noStrike">
              <a:latin typeface="Arial"/>
            </a:endParaRPr>
          </a:p>
          <a:p>
            <a:pPr marL="432000" indent="-324000">
              <a:spcAft>
                <a:spcPts val="1414"/>
              </a:spcAft>
              <a:buClr>
                <a:srgbClr val="000000"/>
              </a:buClr>
              <a:buSzPct val="45000"/>
              <a:buFont typeface="Wingdings" charset="2"/>
              <a:buChar char=""/>
            </a:pPr>
            <a:endParaRPr b="0" lang="en-GB"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80</TotalTime>
  <Application>LibreOffice/6.2.0.3$Windows_X86_64 LibreOffice_project/98c6a8a1c6c7b144ce3cc729e34964b47ce25d62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2020-02-25T13:39:21Z</dcterms:created>
  <dc:creator/>
  <dc:description/>
  <dc:language>en-GB</dc:language>
  <cp:lastModifiedBy/>
  <dcterms:modified xsi:type="dcterms:W3CDTF">2020-02-25T15:22:24Z</dcterms:modified>
  <cp:revision>10</cp:revision>
  <dc:subject/>
  <dc:title>Classy Red</dc:title>
</cp:coreProperties>
</file>