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4" r:id="rId4"/>
    <p:sldId id="265" r:id="rId5"/>
    <p:sldId id="266" r:id="rId6"/>
    <p:sldId id="262" r:id="rId7"/>
    <p:sldId id="263" r:id="rId8"/>
    <p:sldId id="259" r:id="rId9"/>
    <p:sldId id="269" r:id="rId10"/>
    <p:sldId id="270" r:id="rId11"/>
    <p:sldId id="271" r:id="rId12"/>
    <p:sldId id="260" r:id="rId13"/>
    <p:sldId id="268" r:id="rId14"/>
    <p:sldId id="274" r:id="rId15"/>
    <p:sldId id="272" r:id="rId16"/>
    <p:sldId id="273" r:id="rId17"/>
    <p:sldId id="257" r:id="rId18"/>
    <p:sldId id="258" r:id="rId19"/>
    <p:sldId id="267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3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4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54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5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0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7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71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5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1CA4-DFA7-400B-BF13-00793726A725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19BB-3E74-49DD-B85F-B761C3F053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image" Target="../media/image58.jpg"/><Relationship Id="rId7" Type="http://schemas.openxmlformats.org/officeDocument/2006/relationships/image" Target="../media/image62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Relationship Id="rId9" Type="http://schemas.openxmlformats.org/officeDocument/2006/relationships/image" Target="../media/image6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66.jpg"/><Relationship Id="rId7" Type="http://schemas.openxmlformats.org/officeDocument/2006/relationships/image" Target="../media/image70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Relationship Id="rId9" Type="http://schemas.openxmlformats.org/officeDocument/2006/relationships/image" Target="../media/image7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7" Type="http://schemas.openxmlformats.org/officeDocument/2006/relationships/image" Target="../media/image3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74.jpg"/><Relationship Id="rId7" Type="http://schemas.openxmlformats.org/officeDocument/2006/relationships/image" Target="../media/image35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Relationship Id="rId9" Type="http://schemas.openxmlformats.org/officeDocument/2006/relationships/image" Target="../media/image5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82" y="3681869"/>
            <a:ext cx="636905" cy="6369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08" y="1030446"/>
            <a:ext cx="636905" cy="63690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55" y="3987299"/>
            <a:ext cx="636905" cy="63690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87" y="4607065"/>
            <a:ext cx="636905" cy="63690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19" y="3182110"/>
            <a:ext cx="636905" cy="6369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52" y="3064566"/>
            <a:ext cx="636905" cy="6369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05" y="3257327"/>
            <a:ext cx="636905" cy="6369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33" y="4833470"/>
            <a:ext cx="636905" cy="63690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581">
            <a:off x="3037032" y="4742092"/>
            <a:ext cx="636905" cy="6369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">
            <a:off x="2051325" y="1568554"/>
            <a:ext cx="636905" cy="63690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47" y="3237660"/>
            <a:ext cx="636905" cy="63690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53" y="2341874"/>
            <a:ext cx="663442" cy="66344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9276">
            <a:off x="4840047" y="4019057"/>
            <a:ext cx="636905" cy="63690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214">
            <a:off x="5174975" y="1248498"/>
            <a:ext cx="663442" cy="66344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8628">
            <a:off x="4075171" y="1234748"/>
            <a:ext cx="636905" cy="63690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0093">
            <a:off x="5776038" y="2305598"/>
            <a:ext cx="663442" cy="66344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94" y="3092590"/>
            <a:ext cx="636905" cy="63690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6124">
            <a:off x="3048161" y="1599268"/>
            <a:ext cx="636905" cy="63690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10" y="5021372"/>
            <a:ext cx="636905" cy="63690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8699">
            <a:off x="6245277" y="1422157"/>
            <a:ext cx="636905" cy="636905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4087">
            <a:off x="4203941" y="4321570"/>
            <a:ext cx="636905" cy="63690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90" y="3958712"/>
            <a:ext cx="636905" cy="63690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2445">
            <a:off x="2104177" y="3005687"/>
            <a:ext cx="636905" cy="63690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208">
            <a:off x="4410844" y="2008358"/>
            <a:ext cx="636905" cy="636905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160">
            <a:off x="1780380" y="3982958"/>
            <a:ext cx="636905" cy="636905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0" y="4771493"/>
            <a:ext cx="636905" cy="63690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5942">
            <a:off x="2547610" y="2240661"/>
            <a:ext cx="636905" cy="636905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01" y="1999450"/>
            <a:ext cx="636905" cy="63690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7799">
            <a:off x="6753864" y="3865749"/>
            <a:ext cx="636905" cy="636905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343">
            <a:off x="2189937" y="4667069"/>
            <a:ext cx="636905" cy="63690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87" y="2357999"/>
            <a:ext cx="636905" cy="636905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86" y="2290658"/>
            <a:ext cx="636905" cy="636905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3887674" y="2795095"/>
            <a:ext cx="13686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25" b="1" dirty="0"/>
              <a:t>PEG</a:t>
            </a:r>
          </a:p>
          <a:p>
            <a:pPr algn="ctr"/>
            <a:endParaRPr lang="en-GB" sz="1125" b="1" dirty="0"/>
          </a:p>
          <a:p>
            <a:pPr algn="ctr"/>
            <a:r>
              <a:rPr lang="en-GB" sz="1125" b="1" dirty="0"/>
              <a:t>Performance </a:t>
            </a:r>
            <a:r>
              <a:rPr lang="en-GB" sz="1125" b="1" dirty="0" smtClean="0"/>
              <a:t>Evaluation Game</a:t>
            </a:r>
            <a:endParaRPr lang="en-GB" sz="1125" b="1" dirty="0"/>
          </a:p>
        </p:txBody>
      </p:sp>
    </p:spTree>
    <p:extLst>
      <p:ext uri="{BB962C8B-B14F-4D97-AF65-F5344CB8AC3E}">
        <p14:creationId xmlns:p14="http://schemas.microsoft.com/office/powerpoint/2010/main" val="33664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23" y="4601818"/>
            <a:ext cx="1490400" cy="1490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09" y="4840622"/>
            <a:ext cx="1490400" cy="1490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00" y="2683800"/>
            <a:ext cx="1490400" cy="14904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92" y="2683800"/>
            <a:ext cx="1490400" cy="14904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08" y="3505201"/>
            <a:ext cx="1490400" cy="14904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8" y="1466286"/>
            <a:ext cx="1490400" cy="14904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70" y="424070"/>
            <a:ext cx="1490400" cy="1490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27" y="595089"/>
            <a:ext cx="1490400" cy="14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9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82" y="4866860"/>
            <a:ext cx="1490869" cy="149086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66" y="2683566"/>
            <a:ext cx="1490869" cy="14908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1" y="5112025"/>
            <a:ext cx="1490869" cy="149086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650433"/>
            <a:ext cx="1490869" cy="14908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0" y="3886199"/>
            <a:ext cx="1490869" cy="14908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79" y="443948"/>
            <a:ext cx="1490869" cy="14908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18" y="1540566"/>
            <a:ext cx="1490869" cy="14908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14" y="674202"/>
            <a:ext cx="1490869" cy="1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98643" y="1720840"/>
            <a:ext cx="6546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Richtige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Auswahl</a:t>
            </a:r>
            <a:r>
              <a:rPr lang="en-GB" sz="2400" dirty="0">
                <a:solidFill>
                  <a:schemeClr val="bg1"/>
                </a:solidFill>
              </a:rPr>
              <a:t>	</a:t>
            </a:r>
            <a:r>
              <a:rPr lang="en-GB" sz="2400" dirty="0" smtClean="0">
                <a:solidFill>
                  <a:schemeClr val="bg1"/>
                </a:solidFill>
              </a:rPr>
              <a:t>	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+ 10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Punkte</a:t>
            </a:r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Falsche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Auswahl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		 -  10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Punkte</a:t>
            </a:r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Timeout 			 -  10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Punkte</a:t>
            </a:r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Richtige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Bewertung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		 + 3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Punkte</a:t>
            </a:r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Falsche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Bewertung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	 -  3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Punkte</a:t>
            </a:r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Highscore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=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Punkte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des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bisher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besten</a:t>
            </a:r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Probanden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98643" y="1720840"/>
            <a:ext cx="7010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chemeClr val="bg1"/>
                </a:solidFill>
              </a:rPr>
              <a:t>Richtige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Auswahl</a:t>
            </a:r>
            <a:r>
              <a:rPr lang="en-GB" sz="2800" dirty="0">
                <a:solidFill>
                  <a:schemeClr val="bg1"/>
                </a:solidFill>
              </a:rPr>
              <a:t>	</a:t>
            </a:r>
            <a:r>
              <a:rPr lang="en-GB" sz="2800" dirty="0" smtClean="0">
                <a:solidFill>
                  <a:schemeClr val="bg1"/>
                </a:solidFill>
              </a:rPr>
              <a:t>	</a:t>
            </a:r>
            <a:r>
              <a:rPr lang="en-GB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+ 10 </a:t>
            </a:r>
            <a:r>
              <a:rPr lang="en-GB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Punkte</a:t>
            </a:r>
            <a:endParaRPr lang="en-GB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GB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Richtige</a:t>
            </a:r>
            <a:r>
              <a:rPr lang="en-GB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Bewertung</a:t>
            </a:r>
            <a:r>
              <a:rPr lang="en-GB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	 + 3 </a:t>
            </a:r>
            <a:r>
              <a:rPr lang="en-GB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Punkte</a:t>
            </a:r>
            <a:endParaRPr lang="en-GB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GB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GB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54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98643" y="1720840"/>
            <a:ext cx="7010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Correct target</a:t>
            </a:r>
            <a:r>
              <a:rPr lang="en-GB" sz="2800" dirty="0">
                <a:solidFill>
                  <a:schemeClr val="bg1"/>
                </a:solidFill>
              </a:rPr>
              <a:t>	</a:t>
            </a:r>
            <a:r>
              <a:rPr lang="en-GB" sz="2800" dirty="0" smtClean="0">
                <a:solidFill>
                  <a:schemeClr val="bg1"/>
                </a:solidFill>
              </a:rPr>
              <a:t>	</a:t>
            </a:r>
            <a:r>
              <a:rPr lang="en-GB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+ 10 Points</a:t>
            </a:r>
          </a:p>
          <a:p>
            <a:endParaRPr lang="en-GB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Correct evaluation		 + 3 Points</a:t>
            </a:r>
          </a:p>
          <a:p>
            <a:endParaRPr lang="en-GB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GB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98643" y="1720840"/>
            <a:ext cx="6546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Highscore</a:t>
            </a:r>
            <a:r>
              <a:rPr lang="en-GB" sz="2400" dirty="0" smtClean="0">
                <a:solidFill>
                  <a:schemeClr val="bg1"/>
                </a:solidFill>
              </a:rPr>
              <a:t>: 71</a:t>
            </a:r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Score: 56/ 80</a:t>
            </a:r>
          </a:p>
          <a:p>
            <a:pPr algn="ctr"/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de-DE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Druecken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Sie eine Taste um weiter zu machen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98643" y="1720840"/>
            <a:ext cx="6546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Highscore</a:t>
            </a:r>
            <a:r>
              <a:rPr lang="en-GB" sz="2400" dirty="0" smtClean="0">
                <a:solidFill>
                  <a:schemeClr val="bg1"/>
                </a:solidFill>
              </a:rPr>
              <a:t>: 71</a:t>
            </a:r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Score: 56/ 80</a:t>
            </a:r>
          </a:p>
          <a:p>
            <a:pPr algn="ctr"/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en-GB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de-DE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Press </a:t>
            </a:r>
            <a:r>
              <a:rPr lang="de-DE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any</a:t>
            </a:r>
            <a:r>
              <a:rPr lang="de-DE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key</a:t>
            </a:r>
            <a:r>
              <a:rPr lang="de-DE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continue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60" y="2325114"/>
            <a:ext cx="1929116" cy="19291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5" y="2325114"/>
            <a:ext cx="1929116" cy="19291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0" y="2325114"/>
            <a:ext cx="1929116" cy="192911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65" y="2325114"/>
            <a:ext cx="1929116" cy="19291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0" y="2325114"/>
            <a:ext cx="1929116" cy="19291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60" y="2325114"/>
            <a:ext cx="1929116" cy="19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0" y="3615650"/>
            <a:ext cx="1929116" cy="19291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5" y="3615650"/>
            <a:ext cx="1929116" cy="1929116"/>
          </a:xfrm>
          <a:prstGeom prst="rect">
            <a:avLst/>
          </a:prstGeom>
          <a:ln w="76200">
            <a:noFill/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40" y="3615650"/>
            <a:ext cx="1929116" cy="192911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35" y="3615650"/>
            <a:ext cx="1929116" cy="19291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27" y="359619"/>
            <a:ext cx="5429250" cy="27146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40" y="3615650"/>
            <a:ext cx="1929116" cy="19291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0" y="3615650"/>
            <a:ext cx="1929116" cy="19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506142" y="3615650"/>
            <a:ext cx="1929600" cy="192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669733" y="1892587"/>
            <a:ext cx="580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War das </a:t>
            </a:r>
            <a:r>
              <a:rPr lang="en-US" sz="3600" dirty="0" err="1" smtClean="0">
                <a:solidFill>
                  <a:schemeClr val="bg1"/>
                </a:solidFill>
              </a:rPr>
              <a:t>gewählte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Bild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richtig</a:t>
            </a:r>
            <a:r>
              <a:rPr lang="en-US" sz="36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29062" y="4215754"/>
            <a:ext cx="48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</a:t>
            </a:r>
            <a:endParaRPr lang="en-US" sz="2800" dirty="0"/>
          </a:p>
        </p:txBody>
      </p:sp>
      <p:sp>
        <p:nvSpPr>
          <p:cNvPr id="13" name="Rechteck 12"/>
          <p:cNvSpPr/>
          <p:nvPr/>
        </p:nvSpPr>
        <p:spPr>
          <a:xfrm>
            <a:off x="2642400" y="3615650"/>
            <a:ext cx="1929600" cy="192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845200" y="4103396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Vielleicht ja</a:t>
            </a:r>
            <a:endParaRPr lang="en-US" sz="2800" dirty="0"/>
          </a:p>
        </p:txBody>
      </p:sp>
      <p:sp>
        <p:nvSpPr>
          <p:cNvPr id="15" name="Rechteck 14"/>
          <p:cNvSpPr/>
          <p:nvPr/>
        </p:nvSpPr>
        <p:spPr>
          <a:xfrm>
            <a:off x="4798860" y="3615166"/>
            <a:ext cx="1929600" cy="192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5001660" y="4102912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Vielleicht nein</a:t>
            </a:r>
            <a:endParaRPr lang="en-US" sz="2800" dirty="0"/>
          </a:p>
        </p:txBody>
      </p:sp>
      <p:sp>
        <p:nvSpPr>
          <p:cNvPr id="17" name="Rechteck 16"/>
          <p:cNvSpPr/>
          <p:nvPr/>
        </p:nvSpPr>
        <p:spPr>
          <a:xfrm>
            <a:off x="6914280" y="3615165"/>
            <a:ext cx="1929600" cy="192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7117080" y="421575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63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9" y="3818524"/>
            <a:ext cx="1440000" cy="144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27" y="3818524"/>
            <a:ext cx="1440000" cy="144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45" y="3818524"/>
            <a:ext cx="1440000" cy="144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02" y="3818524"/>
            <a:ext cx="1440000" cy="144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48" y="631993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506142" y="3615650"/>
            <a:ext cx="1929600" cy="192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669733" y="1892587"/>
            <a:ext cx="619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Was the chosen </a:t>
            </a:r>
            <a:r>
              <a:rPr lang="en-US" sz="3600" dirty="0" smtClean="0">
                <a:solidFill>
                  <a:schemeClr val="bg1"/>
                </a:solidFill>
              </a:rPr>
              <a:t>target correct</a:t>
            </a:r>
            <a:r>
              <a:rPr lang="en-US" sz="36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21696" y="4318355"/>
            <a:ext cx="69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13" name="Rechteck 12"/>
          <p:cNvSpPr/>
          <p:nvPr/>
        </p:nvSpPr>
        <p:spPr>
          <a:xfrm>
            <a:off x="2642400" y="3615650"/>
            <a:ext cx="1929600" cy="192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844882" y="4102911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Maybe yes</a:t>
            </a:r>
            <a:endParaRPr lang="en-US" sz="2800" dirty="0"/>
          </a:p>
        </p:txBody>
      </p:sp>
      <p:sp>
        <p:nvSpPr>
          <p:cNvPr id="15" name="Rechteck 14"/>
          <p:cNvSpPr/>
          <p:nvPr/>
        </p:nvSpPr>
        <p:spPr>
          <a:xfrm>
            <a:off x="4798860" y="3615166"/>
            <a:ext cx="1929600" cy="192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5001660" y="4102911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Maybe not</a:t>
            </a:r>
            <a:endParaRPr lang="en-US" sz="2800" dirty="0"/>
          </a:p>
        </p:txBody>
      </p:sp>
      <p:sp>
        <p:nvSpPr>
          <p:cNvPr id="17" name="Rechteck 16"/>
          <p:cNvSpPr/>
          <p:nvPr/>
        </p:nvSpPr>
        <p:spPr>
          <a:xfrm>
            <a:off x="6914280" y="3615165"/>
            <a:ext cx="1929600" cy="192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7117080" y="431835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71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9" y="3818524"/>
            <a:ext cx="1440000" cy="144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27" y="3818524"/>
            <a:ext cx="1440000" cy="144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45" y="3818524"/>
            <a:ext cx="1440000" cy="144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02" y="3818524"/>
            <a:ext cx="1440000" cy="144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48" y="631993"/>
            <a:ext cx="5429250" cy="27146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202227" y="3818524"/>
            <a:ext cx="1440000" cy="144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080445" y="3818524"/>
            <a:ext cx="1440000" cy="144000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937902" y="3818524"/>
            <a:ext cx="1440000" cy="144000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795359" y="3818524"/>
            <a:ext cx="1440000" cy="144000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9" y="3818524"/>
            <a:ext cx="1440000" cy="144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27" y="3818524"/>
            <a:ext cx="1440000" cy="144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45" y="3818524"/>
            <a:ext cx="1440000" cy="144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02" y="3818524"/>
            <a:ext cx="1440000" cy="144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48" y="631993"/>
            <a:ext cx="5429250" cy="2714625"/>
          </a:xfrm>
          <a:prstGeom prst="rect">
            <a:avLst/>
          </a:prstGeom>
        </p:spPr>
      </p:pic>
      <p:pic>
        <p:nvPicPr>
          <p:cNvPr id="1026" name="Picture 2" descr="C:\Users\Eva Nießen\Desktop\Game\choose_the_right_picture-master\Bilder\tmp\targe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33" y="631992"/>
            <a:ext cx="54292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9" y="3818524"/>
            <a:ext cx="1440000" cy="144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27" y="3818524"/>
            <a:ext cx="1440000" cy="144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45" y="3818524"/>
            <a:ext cx="1440000" cy="144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02" y="3818524"/>
            <a:ext cx="1440000" cy="144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48" y="631993"/>
            <a:ext cx="5429250" cy="27146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080445" y="3819428"/>
            <a:ext cx="1440000" cy="144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202227" y="3818524"/>
            <a:ext cx="1440000" cy="144000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937902" y="3818524"/>
            <a:ext cx="1440000" cy="144000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795359" y="3818524"/>
            <a:ext cx="1440000" cy="144000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Eva Nießen\Desktop\Game\choose_the_right_picture-master\Bilder\tmp\targe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33" y="631992"/>
            <a:ext cx="54292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9" y="3818524"/>
            <a:ext cx="1440000" cy="144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27" y="3818524"/>
            <a:ext cx="1440000" cy="144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45" y="3818524"/>
            <a:ext cx="1440000" cy="144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02" y="3818524"/>
            <a:ext cx="1440000" cy="14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04" y="644971"/>
            <a:ext cx="5429250" cy="271462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080445" y="3818524"/>
            <a:ext cx="1440000" cy="144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937902" y="3818524"/>
            <a:ext cx="1440000" cy="144000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795359" y="3818524"/>
            <a:ext cx="1440000" cy="144000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202227" y="3818524"/>
            <a:ext cx="1440000" cy="144000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9" y="3818524"/>
            <a:ext cx="1440000" cy="144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27" y="3818524"/>
            <a:ext cx="1440000" cy="144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45" y="3818524"/>
            <a:ext cx="1440000" cy="144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02" y="3818524"/>
            <a:ext cx="1440000" cy="144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17" y="651450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8" y="945203"/>
            <a:ext cx="1285673" cy="128567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31" y="2799944"/>
            <a:ext cx="1285673" cy="128567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40" y="4615775"/>
            <a:ext cx="1285673" cy="128567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35" y="4875178"/>
            <a:ext cx="1285673" cy="128567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77" y="2913433"/>
            <a:ext cx="1285673" cy="12856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6" y="2910190"/>
            <a:ext cx="1285673" cy="1285673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7" y="540695"/>
            <a:ext cx="1285673" cy="128567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99" y="1074906"/>
            <a:ext cx="1285673" cy="12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33" y="5118652"/>
            <a:ext cx="1490870" cy="149087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65" y="2683565"/>
            <a:ext cx="1490870" cy="14908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893366"/>
            <a:ext cx="1490870" cy="14908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59" y="3356113"/>
            <a:ext cx="1490870" cy="14908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5" y="3429000"/>
            <a:ext cx="1490870" cy="14908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70" y="460512"/>
            <a:ext cx="1490870" cy="149087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44" y="1308652"/>
            <a:ext cx="1490870" cy="149087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34" y="1192695"/>
            <a:ext cx="1490870" cy="14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4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Bildschirmpräsentation (4:3)</PresentationFormat>
  <Paragraphs>40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</dc:creator>
  <cp:lastModifiedBy>Eva</cp:lastModifiedBy>
  <cp:revision>29</cp:revision>
  <dcterms:created xsi:type="dcterms:W3CDTF">2018-12-14T11:05:17Z</dcterms:created>
  <dcterms:modified xsi:type="dcterms:W3CDTF">2019-07-10T15:23:20Z</dcterms:modified>
</cp:coreProperties>
</file>