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67" r:id="rId3"/>
    <p:sldId id="266" r:id="rId4"/>
    <p:sldId id="268" r:id="rId5"/>
    <p:sldId id="269" r:id="rId6"/>
    <p:sldId id="273" r:id="rId7"/>
    <p:sldId id="270" r:id="rId8"/>
    <p:sldId id="271"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D812D56-88A0-4380-918A-2A1C768B1D5B}" type="datetimeFigureOut">
              <a:rPr lang="ru-RU" smtClean="0"/>
              <a:t>23.09.2023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26787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D812D56-88A0-4380-918A-2A1C768B1D5B}" type="datetimeFigureOut">
              <a:rPr lang="ru-RU" smtClean="0"/>
              <a:t>23.09.2023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358799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a:t>Образец текста</a:t>
            </a:r>
          </a:p>
        </p:txBody>
      </p:sp>
      <p:sp>
        <p:nvSpPr>
          <p:cNvPr id="4" name="Date Placeholder 3"/>
          <p:cNvSpPr>
            <a:spLocks noGrp="1"/>
          </p:cNvSpPr>
          <p:nvPr>
            <p:ph type="dt" sz="half" idx="10"/>
          </p:nvPr>
        </p:nvSpPr>
        <p:spPr/>
        <p:txBody>
          <a:bodyPr/>
          <a:lstStyle/>
          <a:p>
            <a:fld id="{DD812D56-88A0-4380-918A-2A1C768B1D5B}" type="datetimeFigureOut">
              <a:rPr lang="ru-RU" smtClean="0"/>
              <a:t>23.09.2023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656908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a:t>Образец текста</a:t>
            </a:r>
          </a:p>
        </p:txBody>
      </p:sp>
      <p:sp>
        <p:nvSpPr>
          <p:cNvPr id="2" name="Date Placeholder 1"/>
          <p:cNvSpPr>
            <a:spLocks noGrp="1"/>
          </p:cNvSpPr>
          <p:nvPr>
            <p:ph type="dt" sz="half" idx="10"/>
          </p:nvPr>
        </p:nvSpPr>
        <p:spPr/>
        <p:txBody>
          <a:bodyPr/>
          <a:lstStyle/>
          <a:p>
            <a:fld id="{DD812D56-88A0-4380-918A-2A1C768B1D5B}" type="datetimeFigureOut">
              <a:rPr lang="ru-RU" smtClean="0"/>
              <a:t>23.09.2023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4201794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D812D56-88A0-4380-918A-2A1C768B1D5B}" type="datetimeFigureOut">
              <a:rPr lang="ru-RU" smtClean="0"/>
              <a:t>23.09.2023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2368727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D812D56-88A0-4380-918A-2A1C768B1D5B}" type="datetimeFigureOut">
              <a:rPr lang="ru-RU" smtClean="0"/>
              <a:t>23.09.2023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284756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D812D56-88A0-4380-918A-2A1C768B1D5B}" type="datetimeFigureOut">
              <a:rPr lang="ru-RU" smtClean="0"/>
              <a:t>23.09.2023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501219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D812D56-88A0-4380-918A-2A1C768B1D5B}" type="datetimeFigureOut">
              <a:rPr lang="ru-RU" smtClean="0"/>
              <a:t>23.09.2023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313888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D812D56-88A0-4380-918A-2A1C768B1D5B}" type="datetimeFigureOut">
              <a:rPr lang="ru-RU" smtClean="0"/>
              <a:t>23.09.2023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176284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D812D56-88A0-4380-918A-2A1C768B1D5B}" type="datetimeFigureOut">
              <a:rPr lang="ru-RU" smtClean="0"/>
              <a:t>23.09.2023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2909678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D812D56-88A0-4380-918A-2A1C768B1D5B}" type="datetimeFigureOut">
              <a:rPr lang="ru-RU" smtClean="0"/>
              <a:t>23.09.2023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223540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2D56-88A0-4380-918A-2A1C768B1D5B}" type="datetimeFigureOut">
              <a:rPr lang="ru-RU" smtClean="0"/>
              <a:t>23.09.2023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2049329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D812D56-88A0-4380-918A-2A1C768B1D5B}" type="datetimeFigureOut">
              <a:rPr lang="ru-RU" smtClean="0"/>
              <a:t>23.09.2023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4093957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DD812D56-88A0-4380-918A-2A1C768B1D5B}" type="datetimeFigureOut">
              <a:rPr lang="ru-RU" smtClean="0"/>
              <a:t>23.09.2023</a:t>
            </a:fld>
            <a:endParaRPr lang="ru-RU"/>
          </a:p>
        </p:txBody>
      </p:sp>
      <p:sp>
        <p:nvSpPr>
          <p:cNvPr id="6" name="Footer Placeholder 5"/>
          <p:cNvSpPr>
            <a:spLocks noGrp="1"/>
          </p:cNvSpPr>
          <p:nvPr>
            <p:ph type="ftr" sz="quarter" idx="11"/>
          </p:nvPr>
        </p:nvSpPr>
        <p:spPr>
          <a:xfrm>
            <a:off x="590396" y="6041362"/>
            <a:ext cx="3295413" cy="365125"/>
          </a:xfrm>
        </p:spPr>
        <p:txBody>
          <a:bodyPr/>
          <a:lstStyle/>
          <a:p>
            <a:endParaRPr lang="ru-RU"/>
          </a:p>
        </p:txBody>
      </p:sp>
      <p:sp>
        <p:nvSpPr>
          <p:cNvPr id="7" name="Slide Number Placeholder 6"/>
          <p:cNvSpPr>
            <a:spLocks noGrp="1"/>
          </p:cNvSpPr>
          <p:nvPr>
            <p:ph type="sldNum" sz="quarter" idx="12"/>
          </p:nvPr>
        </p:nvSpPr>
        <p:spPr>
          <a:xfrm>
            <a:off x="4862689" y="5915888"/>
            <a:ext cx="1062155" cy="490599"/>
          </a:xfrm>
        </p:spPr>
        <p:txBody>
          <a:bodyPr/>
          <a:lstStyle/>
          <a:p>
            <a:fld id="{003F94C6-EAB7-43F2-93C0-0F4D343635C4}" type="slidenum">
              <a:rPr lang="ru-RU" smtClean="0"/>
              <a:t>‹#›</a:t>
            </a:fld>
            <a:endParaRPr lang="ru-RU"/>
          </a:p>
        </p:txBody>
      </p:sp>
    </p:spTree>
    <p:extLst>
      <p:ext uri="{BB962C8B-B14F-4D97-AF65-F5344CB8AC3E}">
        <p14:creationId xmlns:p14="http://schemas.microsoft.com/office/powerpoint/2010/main" val="417795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ru-RU"/>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D812D56-88A0-4380-918A-2A1C768B1D5B}" type="datetimeFigureOut">
              <a:rPr lang="ru-RU" smtClean="0"/>
              <a:t>23.09.2023</a:t>
            </a:fld>
            <a:endParaRPr lang="ru-RU"/>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03F94C6-EAB7-43F2-93C0-0F4D343635C4}" type="slidenum">
              <a:rPr lang="ru-RU" smtClean="0"/>
              <a:t>‹#›</a:t>
            </a:fld>
            <a:endParaRPr lang="ru-RU"/>
          </a:p>
        </p:txBody>
      </p:sp>
    </p:spTree>
    <p:extLst>
      <p:ext uri="{BB962C8B-B14F-4D97-AF65-F5344CB8AC3E}">
        <p14:creationId xmlns:p14="http://schemas.microsoft.com/office/powerpoint/2010/main" val="1245505320"/>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96E948-7384-5682-9DF1-A9A1B83EFC73}"/>
              </a:ext>
            </a:extLst>
          </p:cNvPr>
          <p:cNvSpPr>
            <a:spLocks noGrp="1"/>
          </p:cNvSpPr>
          <p:nvPr>
            <p:ph type="ctrTitle"/>
          </p:nvPr>
        </p:nvSpPr>
        <p:spPr/>
        <p:txBody>
          <a:bodyPr/>
          <a:lstStyle/>
          <a:p>
            <a:r>
              <a:rPr lang="en-US" dirty="0"/>
              <a:t>Go-Getters App</a:t>
            </a:r>
            <a:endParaRPr lang="ru-RU" dirty="0"/>
          </a:p>
        </p:txBody>
      </p:sp>
      <p:sp>
        <p:nvSpPr>
          <p:cNvPr id="3" name="Подзаголовок 2">
            <a:extLst>
              <a:ext uri="{FF2B5EF4-FFF2-40B4-BE49-F238E27FC236}">
                <a16:creationId xmlns:a16="http://schemas.microsoft.com/office/drawing/2014/main" id="{F6997918-4B4C-D390-4CB4-1BF98A7DBF2E}"/>
              </a:ext>
            </a:extLst>
          </p:cNvPr>
          <p:cNvSpPr>
            <a:spLocks noGrp="1"/>
          </p:cNvSpPr>
          <p:nvPr>
            <p:ph type="subTitle" idx="1"/>
          </p:nvPr>
        </p:nvSpPr>
        <p:spPr/>
        <p:txBody>
          <a:bodyPr>
            <a:normAutofit fontScale="92500" lnSpcReduction="20000"/>
          </a:bodyPr>
          <a:lstStyle/>
          <a:p>
            <a:r>
              <a:rPr lang="en-US" sz="2800" dirty="0"/>
              <a:t>The best decision for tutors</a:t>
            </a:r>
            <a:endParaRPr lang="ru-RU" sz="2800" dirty="0"/>
          </a:p>
        </p:txBody>
      </p:sp>
    </p:spTree>
    <p:extLst>
      <p:ext uri="{BB962C8B-B14F-4D97-AF65-F5344CB8AC3E}">
        <p14:creationId xmlns:p14="http://schemas.microsoft.com/office/powerpoint/2010/main" val="4290331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49609E-54A8-84ED-8537-1A0D95AFF363}"/>
              </a:ext>
            </a:extLst>
          </p:cNvPr>
          <p:cNvSpPr>
            <a:spLocks noGrp="1"/>
          </p:cNvSpPr>
          <p:nvPr>
            <p:ph type="title"/>
          </p:nvPr>
        </p:nvSpPr>
        <p:spPr/>
        <p:txBody>
          <a:bodyPr/>
          <a:lstStyle/>
          <a:p>
            <a:r>
              <a:rPr lang="en-US" dirty="0"/>
              <a:t>What was done?</a:t>
            </a:r>
            <a:endParaRPr lang="ru-RU" dirty="0"/>
          </a:p>
        </p:txBody>
      </p:sp>
      <p:sp>
        <p:nvSpPr>
          <p:cNvPr id="4" name="TextBox 3">
            <a:extLst>
              <a:ext uri="{FF2B5EF4-FFF2-40B4-BE49-F238E27FC236}">
                <a16:creationId xmlns:a16="http://schemas.microsoft.com/office/drawing/2014/main" id="{91ED6CF2-E76F-BA50-7352-E724A251C880}"/>
              </a:ext>
            </a:extLst>
          </p:cNvPr>
          <p:cNvSpPr txBox="1"/>
          <p:nvPr/>
        </p:nvSpPr>
        <p:spPr>
          <a:xfrm>
            <a:off x="295727" y="2562430"/>
            <a:ext cx="4461001"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t>Logo idea</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Sketch of the main page</a:t>
            </a:r>
          </a:p>
        </p:txBody>
      </p:sp>
      <p:sp>
        <p:nvSpPr>
          <p:cNvPr id="3" name="Объект 2">
            <a:extLst>
              <a:ext uri="{FF2B5EF4-FFF2-40B4-BE49-F238E27FC236}">
                <a16:creationId xmlns:a16="http://schemas.microsoft.com/office/drawing/2014/main" id="{15D5E183-103D-D023-2004-FBF182160565}"/>
              </a:ext>
            </a:extLst>
          </p:cNvPr>
          <p:cNvSpPr>
            <a:spLocks noGrp="1"/>
          </p:cNvSpPr>
          <p:nvPr>
            <p:ph idx="1"/>
          </p:nvPr>
        </p:nvSpPr>
        <p:spPr>
          <a:xfrm>
            <a:off x="929548" y="5344177"/>
            <a:ext cx="10554574" cy="3636511"/>
          </a:xfrm>
        </p:spPr>
        <p:txBody>
          <a:bodyPr/>
          <a:lstStyle/>
          <a:p>
            <a:endParaRPr lang="ru-RU" dirty="0"/>
          </a:p>
        </p:txBody>
      </p:sp>
      <p:pic>
        <p:nvPicPr>
          <p:cNvPr id="5" name="Рисунок 4">
            <a:extLst>
              <a:ext uri="{FF2B5EF4-FFF2-40B4-BE49-F238E27FC236}">
                <a16:creationId xmlns:a16="http://schemas.microsoft.com/office/drawing/2014/main" id="{8B9A28C4-1E19-22BA-37CC-431CE1E98E93}"/>
              </a:ext>
            </a:extLst>
          </p:cNvPr>
          <p:cNvPicPr>
            <a:picLocks noChangeAspect="1"/>
          </p:cNvPicPr>
          <p:nvPr/>
        </p:nvPicPr>
        <p:blipFill>
          <a:blip r:embed="rId2"/>
          <a:stretch>
            <a:fillRect/>
          </a:stretch>
        </p:blipFill>
        <p:spPr>
          <a:xfrm>
            <a:off x="4636654" y="2335227"/>
            <a:ext cx="7037175" cy="4075585"/>
          </a:xfrm>
          <a:prstGeom prst="rect">
            <a:avLst/>
          </a:prstGeom>
        </p:spPr>
      </p:pic>
    </p:spTree>
    <p:extLst>
      <p:ext uri="{BB962C8B-B14F-4D97-AF65-F5344CB8AC3E}">
        <p14:creationId xmlns:p14="http://schemas.microsoft.com/office/powerpoint/2010/main" val="114743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49609E-54A8-84ED-8537-1A0D95AFF363}"/>
              </a:ext>
            </a:extLst>
          </p:cNvPr>
          <p:cNvSpPr>
            <a:spLocks noGrp="1"/>
          </p:cNvSpPr>
          <p:nvPr>
            <p:ph type="title"/>
          </p:nvPr>
        </p:nvSpPr>
        <p:spPr/>
        <p:txBody>
          <a:bodyPr/>
          <a:lstStyle/>
          <a:p>
            <a:r>
              <a:rPr lang="en-US" dirty="0"/>
              <a:t>What was done?</a:t>
            </a:r>
            <a:endParaRPr lang="ru-RU" dirty="0"/>
          </a:p>
        </p:txBody>
      </p:sp>
      <p:sp>
        <p:nvSpPr>
          <p:cNvPr id="4" name="TextBox 3">
            <a:extLst>
              <a:ext uri="{FF2B5EF4-FFF2-40B4-BE49-F238E27FC236}">
                <a16:creationId xmlns:a16="http://schemas.microsoft.com/office/drawing/2014/main" id="{91ED6CF2-E76F-BA50-7352-E724A251C880}"/>
              </a:ext>
            </a:extLst>
          </p:cNvPr>
          <p:cNvSpPr txBox="1"/>
          <p:nvPr/>
        </p:nvSpPr>
        <p:spPr>
          <a:xfrm>
            <a:off x="637472" y="2408528"/>
            <a:ext cx="4461001"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t>Logo idea</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Sketch of the main page</a:t>
            </a:r>
          </a:p>
        </p:txBody>
      </p:sp>
      <p:sp>
        <p:nvSpPr>
          <p:cNvPr id="3" name="Объект 2">
            <a:extLst>
              <a:ext uri="{FF2B5EF4-FFF2-40B4-BE49-F238E27FC236}">
                <a16:creationId xmlns:a16="http://schemas.microsoft.com/office/drawing/2014/main" id="{15D5E183-103D-D023-2004-FBF182160565}"/>
              </a:ext>
            </a:extLst>
          </p:cNvPr>
          <p:cNvSpPr>
            <a:spLocks noGrp="1"/>
          </p:cNvSpPr>
          <p:nvPr>
            <p:ph idx="1"/>
          </p:nvPr>
        </p:nvSpPr>
        <p:spPr>
          <a:xfrm>
            <a:off x="929548" y="5344177"/>
            <a:ext cx="10554574" cy="3636511"/>
          </a:xfrm>
        </p:spPr>
        <p:txBody>
          <a:bodyPr/>
          <a:lstStyle/>
          <a:p>
            <a:endParaRPr lang="ru-RU" dirty="0"/>
          </a:p>
        </p:txBody>
      </p:sp>
      <p:pic>
        <p:nvPicPr>
          <p:cNvPr id="8" name="Рисунок 7">
            <a:extLst>
              <a:ext uri="{FF2B5EF4-FFF2-40B4-BE49-F238E27FC236}">
                <a16:creationId xmlns:a16="http://schemas.microsoft.com/office/drawing/2014/main" id="{881DB77C-3A94-B575-1C04-42F4F1D9D434}"/>
              </a:ext>
            </a:extLst>
          </p:cNvPr>
          <p:cNvPicPr>
            <a:picLocks noChangeAspect="1"/>
          </p:cNvPicPr>
          <p:nvPr/>
        </p:nvPicPr>
        <p:blipFill>
          <a:blip r:embed="rId2"/>
          <a:stretch>
            <a:fillRect/>
          </a:stretch>
        </p:blipFill>
        <p:spPr>
          <a:xfrm>
            <a:off x="5415819" y="614994"/>
            <a:ext cx="6068303" cy="5795818"/>
          </a:xfrm>
          <a:prstGeom prst="rect">
            <a:avLst/>
          </a:prstGeom>
        </p:spPr>
      </p:pic>
    </p:spTree>
    <p:extLst>
      <p:ext uri="{BB962C8B-B14F-4D97-AF65-F5344CB8AC3E}">
        <p14:creationId xmlns:p14="http://schemas.microsoft.com/office/powerpoint/2010/main" val="125017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1EB08C-AECB-EC6E-6D09-2A11D54FB49E}"/>
              </a:ext>
            </a:extLst>
          </p:cNvPr>
          <p:cNvSpPr>
            <a:spLocks noGrp="1"/>
          </p:cNvSpPr>
          <p:nvPr>
            <p:ph type="title"/>
          </p:nvPr>
        </p:nvSpPr>
        <p:spPr/>
        <p:txBody>
          <a:bodyPr/>
          <a:lstStyle/>
          <a:p>
            <a:r>
              <a:rPr lang="en-US" dirty="0"/>
              <a:t>How did we use Agile in our project?</a:t>
            </a:r>
            <a:endParaRPr lang="ru-RU" dirty="0"/>
          </a:p>
        </p:txBody>
      </p:sp>
      <p:pic>
        <p:nvPicPr>
          <p:cNvPr id="4" name="Рисунок 3">
            <a:extLst>
              <a:ext uri="{FF2B5EF4-FFF2-40B4-BE49-F238E27FC236}">
                <a16:creationId xmlns:a16="http://schemas.microsoft.com/office/drawing/2014/main" id="{AF09BD2C-93DD-4BF8-6DAF-83A0F9C78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581" y="2229247"/>
            <a:ext cx="8028419" cy="4499444"/>
          </a:xfrm>
          <a:prstGeom prst="rect">
            <a:avLst/>
          </a:prstGeom>
        </p:spPr>
      </p:pic>
    </p:spTree>
    <p:extLst>
      <p:ext uri="{BB962C8B-B14F-4D97-AF65-F5344CB8AC3E}">
        <p14:creationId xmlns:p14="http://schemas.microsoft.com/office/powerpoint/2010/main" val="148338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9243B7-6A29-5791-D558-FA83FC2A399A}"/>
              </a:ext>
            </a:extLst>
          </p:cNvPr>
          <p:cNvSpPr>
            <a:spLocks noGrp="1"/>
          </p:cNvSpPr>
          <p:nvPr>
            <p:ph type="title"/>
          </p:nvPr>
        </p:nvSpPr>
        <p:spPr/>
        <p:txBody>
          <a:bodyPr/>
          <a:lstStyle/>
          <a:p>
            <a:r>
              <a:rPr lang="en-US" dirty="0"/>
              <a:t>What is SCRUM?</a:t>
            </a:r>
            <a:endParaRPr lang="ru-RU" dirty="0"/>
          </a:p>
        </p:txBody>
      </p:sp>
      <p:sp>
        <p:nvSpPr>
          <p:cNvPr id="3" name="Объект 2">
            <a:extLst>
              <a:ext uri="{FF2B5EF4-FFF2-40B4-BE49-F238E27FC236}">
                <a16:creationId xmlns:a16="http://schemas.microsoft.com/office/drawing/2014/main" id="{5FB23AED-8F9C-5337-12CA-B0724CDAFFF5}"/>
              </a:ext>
            </a:extLst>
          </p:cNvPr>
          <p:cNvSpPr>
            <a:spLocks noGrp="1"/>
          </p:cNvSpPr>
          <p:nvPr>
            <p:ph idx="1"/>
          </p:nvPr>
        </p:nvSpPr>
        <p:spPr>
          <a:xfrm>
            <a:off x="810000" y="2407014"/>
            <a:ext cx="10554574" cy="3636511"/>
          </a:xfrm>
        </p:spPr>
        <p:txBody>
          <a:bodyPr>
            <a:normAutofit lnSpcReduction="10000"/>
          </a:bodyPr>
          <a:lstStyle/>
          <a:p>
            <a:r>
              <a:rPr lang="en-US" sz="2400" dirty="0"/>
              <a:t>Agile is an iterative and incremental approach to project management that emphasizes flexibility, collaboration, and customer satisfaction. Scrum is one of the most popular Agile frameworks and is used to manage software development projects. It emphasizes teamwork, communication, and continuous improvement. The Scrum framework consists of several key components, including sprints, daily standups, product backlog, sprint backlog, and sprint review. By following the Scrum framework, teams can work together more efficiently and effectively to deliver high-quality software products that meet customer needs. </a:t>
            </a:r>
            <a:endParaRPr lang="ru-RU" sz="2400" dirty="0"/>
          </a:p>
        </p:txBody>
      </p:sp>
    </p:spTree>
    <p:extLst>
      <p:ext uri="{BB962C8B-B14F-4D97-AF65-F5344CB8AC3E}">
        <p14:creationId xmlns:p14="http://schemas.microsoft.com/office/powerpoint/2010/main" val="4211966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9243B7-6A29-5791-D558-FA83FC2A399A}"/>
              </a:ext>
            </a:extLst>
          </p:cNvPr>
          <p:cNvSpPr>
            <a:spLocks noGrp="1"/>
          </p:cNvSpPr>
          <p:nvPr>
            <p:ph type="title"/>
          </p:nvPr>
        </p:nvSpPr>
        <p:spPr/>
        <p:txBody>
          <a:bodyPr/>
          <a:lstStyle/>
          <a:p>
            <a:r>
              <a:rPr lang="en-US" dirty="0"/>
              <a:t>What is SCRUM?</a:t>
            </a:r>
            <a:endParaRPr lang="ru-RU" dirty="0"/>
          </a:p>
        </p:txBody>
      </p:sp>
      <p:pic>
        <p:nvPicPr>
          <p:cNvPr id="5" name="Объект 4">
            <a:extLst>
              <a:ext uri="{FF2B5EF4-FFF2-40B4-BE49-F238E27FC236}">
                <a16:creationId xmlns:a16="http://schemas.microsoft.com/office/drawing/2014/main" id="{B8532903-F678-8168-B545-5BD2761725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922" y="2406650"/>
            <a:ext cx="6960694" cy="3636963"/>
          </a:xfrm>
        </p:spPr>
      </p:pic>
    </p:spTree>
    <p:extLst>
      <p:ext uri="{BB962C8B-B14F-4D97-AF65-F5344CB8AC3E}">
        <p14:creationId xmlns:p14="http://schemas.microsoft.com/office/powerpoint/2010/main" val="388230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AB049A-CB87-9C73-8FE6-90465FA90E69}"/>
              </a:ext>
            </a:extLst>
          </p:cNvPr>
          <p:cNvSpPr>
            <a:spLocks noGrp="1"/>
          </p:cNvSpPr>
          <p:nvPr>
            <p:ph type="title"/>
          </p:nvPr>
        </p:nvSpPr>
        <p:spPr/>
        <p:txBody>
          <a:bodyPr/>
          <a:lstStyle/>
          <a:p>
            <a:r>
              <a:rPr lang="en-US" dirty="0"/>
              <a:t>1. Sprint 1 (duration 2 weeks):</a:t>
            </a:r>
            <a:endParaRPr lang="ru-RU" dirty="0"/>
          </a:p>
        </p:txBody>
      </p:sp>
      <p:sp>
        <p:nvSpPr>
          <p:cNvPr id="3" name="Объект 2">
            <a:extLst>
              <a:ext uri="{FF2B5EF4-FFF2-40B4-BE49-F238E27FC236}">
                <a16:creationId xmlns:a16="http://schemas.microsoft.com/office/drawing/2014/main" id="{A3CDCFFD-9ECE-7994-1E1D-89FC8F3EFA82}"/>
              </a:ext>
            </a:extLst>
          </p:cNvPr>
          <p:cNvSpPr>
            <a:spLocks noGrp="1"/>
          </p:cNvSpPr>
          <p:nvPr>
            <p:ph idx="1"/>
          </p:nvPr>
        </p:nvSpPr>
        <p:spPr/>
        <p:txBody>
          <a:bodyPr/>
          <a:lstStyle/>
          <a:p>
            <a:r>
              <a:rPr lang="en-US" dirty="0"/>
              <a:t>- Planning: defining the main features of the application, tasks for the sprint and allocating time for each of them.</a:t>
            </a:r>
          </a:p>
          <a:p>
            <a:r>
              <a:rPr lang="en-US" dirty="0"/>
              <a:t>- Development: creating a prototype of the application, designing and setting up the basic architecture.</a:t>
            </a:r>
          </a:p>
          <a:p>
            <a:r>
              <a:rPr lang="en-US" dirty="0"/>
              <a:t>- Standups: daily meetings to discuss progress and issues.</a:t>
            </a:r>
          </a:p>
          <a:p>
            <a:r>
              <a:rPr lang="en-US" dirty="0"/>
              <a:t>- Review: demonstrating the prototype of the application, discussing the results of work and plans for the next sprint.</a:t>
            </a:r>
          </a:p>
          <a:p>
            <a:r>
              <a:rPr lang="en-US" dirty="0"/>
              <a:t>- Retrospective: discussing what can be improved in the process.</a:t>
            </a:r>
            <a:endParaRPr lang="ru-RU" dirty="0"/>
          </a:p>
        </p:txBody>
      </p:sp>
    </p:spTree>
    <p:extLst>
      <p:ext uri="{BB962C8B-B14F-4D97-AF65-F5344CB8AC3E}">
        <p14:creationId xmlns:p14="http://schemas.microsoft.com/office/powerpoint/2010/main" val="1540067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F3A5E2-B6CE-3230-594B-4F05FDCCD750}"/>
              </a:ext>
            </a:extLst>
          </p:cNvPr>
          <p:cNvSpPr>
            <a:spLocks noGrp="1"/>
          </p:cNvSpPr>
          <p:nvPr>
            <p:ph type="title"/>
          </p:nvPr>
        </p:nvSpPr>
        <p:spPr/>
        <p:txBody>
          <a:bodyPr/>
          <a:lstStyle/>
          <a:p>
            <a:r>
              <a:rPr lang="en-US" dirty="0"/>
              <a:t>2. Sprint 2 (duration 3 weeks):</a:t>
            </a:r>
            <a:endParaRPr lang="ru-RU" dirty="0"/>
          </a:p>
        </p:txBody>
      </p:sp>
      <p:sp>
        <p:nvSpPr>
          <p:cNvPr id="3" name="Объект 2">
            <a:extLst>
              <a:ext uri="{FF2B5EF4-FFF2-40B4-BE49-F238E27FC236}">
                <a16:creationId xmlns:a16="http://schemas.microsoft.com/office/drawing/2014/main" id="{6C3869B8-3B48-9351-2969-24176F6A32FB}"/>
              </a:ext>
            </a:extLst>
          </p:cNvPr>
          <p:cNvSpPr>
            <a:spLocks noGrp="1"/>
          </p:cNvSpPr>
          <p:nvPr>
            <p:ph idx="1"/>
          </p:nvPr>
        </p:nvSpPr>
        <p:spPr/>
        <p:txBody>
          <a:bodyPr/>
          <a:lstStyle/>
          <a:p>
            <a:r>
              <a:rPr lang="en-US" dirty="0"/>
              <a:t>- Planning: defining additional features of the application, tasks for the sprint and allocating time for each of them.</a:t>
            </a:r>
          </a:p>
          <a:p>
            <a:r>
              <a:rPr lang="en-US" dirty="0"/>
              <a:t>- Development: improving design and architecture, creating main functions of the application.</a:t>
            </a:r>
          </a:p>
          <a:p>
            <a:r>
              <a:rPr lang="en-US" dirty="0"/>
              <a:t>- Standups: daily meetings to discuss progress and issues.</a:t>
            </a:r>
          </a:p>
          <a:p>
            <a:r>
              <a:rPr lang="en-US" dirty="0"/>
              <a:t>- Review: demonstrating a working application with new features, discussing the results of work and plans for the next sprint.</a:t>
            </a:r>
          </a:p>
          <a:p>
            <a:r>
              <a:rPr lang="en-US" dirty="0"/>
              <a:t>- Retrospective: discussing what can be improved in the process.</a:t>
            </a:r>
            <a:endParaRPr lang="ru-RU" dirty="0"/>
          </a:p>
        </p:txBody>
      </p:sp>
    </p:spTree>
    <p:extLst>
      <p:ext uri="{BB962C8B-B14F-4D97-AF65-F5344CB8AC3E}">
        <p14:creationId xmlns:p14="http://schemas.microsoft.com/office/powerpoint/2010/main" val="255038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B6571A-845A-6B5D-E55B-97C3EC4C4A02}"/>
              </a:ext>
            </a:extLst>
          </p:cNvPr>
          <p:cNvSpPr>
            <a:spLocks noGrp="1"/>
          </p:cNvSpPr>
          <p:nvPr>
            <p:ph type="title"/>
          </p:nvPr>
        </p:nvSpPr>
        <p:spPr/>
        <p:txBody>
          <a:bodyPr/>
          <a:lstStyle/>
          <a:p>
            <a:r>
              <a:rPr lang="en-US" dirty="0"/>
              <a:t>3. Sprint 3 (duration 4 weeks):</a:t>
            </a:r>
            <a:endParaRPr lang="ru-RU" dirty="0"/>
          </a:p>
        </p:txBody>
      </p:sp>
      <p:sp>
        <p:nvSpPr>
          <p:cNvPr id="3" name="Объект 2">
            <a:extLst>
              <a:ext uri="{FF2B5EF4-FFF2-40B4-BE49-F238E27FC236}">
                <a16:creationId xmlns:a16="http://schemas.microsoft.com/office/drawing/2014/main" id="{25BBA378-65EE-AA17-D4D0-C39297D87929}"/>
              </a:ext>
            </a:extLst>
          </p:cNvPr>
          <p:cNvSpPr>
            <a:spLocks noGrp="1"/>
          </p:cNvSpPr>
          <p:nvPr>
            <p:ph idx="1"/>
          </p:nvPr>
        </p:nvSpPr>
        <p:spPr/>
        <p:txBody>
          <a:bodyPr/>
          <a:lstStyle/>
          <a:p>
            <a:r>
              <a:rPr lang="en-US" dirty="0"/>
              <a:t>- Planning: defining additional features of the application, tasks for the sprint and allocating time for each of them.</a:t>
            </a:r>
          </a:p>
          <a:p>
            <a:r>
              <a:rPr lang="en-US" dirty="0"/>
              <a:t>- Development: improving functions of the application, testing and fixing errors.</a:t>
            </a:r>
          </a:p>
          <a:p>
            <a:r>
              <a:rPr lang="en-US" dirty="0"/>
              <a:t>- Standups: daily meetings to discuss progress and issues.</a:t>
            </a:r>
          </a:p>
          <a:p>
            <a:r>
              <a:rPr lang="en-US" dirty="0"/>
              <a:t>- Review: demonstrating the final version of the application, discussing the results of work and plans for the next sprint.</a:t>
            </a:r>
          </a:p>
          <a:p>
            <a:r>
              <a:rPr lang="en-US" dirty="0"/>
              <a:t>- Retrospective: discussing what can be improved in the process.</a:t>
            </a:r>
            <a:endParaRPr lang="ru-RU" dirty="0"/>
          </a:p>
        </p:txBody>
      </p:sp>
    </p:spTree>
    <p:extLst>
      <p:ext uri="{BB962C8B-B14F-4D97-AF65-F5344CB8AC3E}">
        <p14:creationId xmlns:p14="http://schemas.microsoft.com/office/powerpoint/2010/main" val="37026732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TM03457503[[fn=Цитаты]]</Template>
  <TotalTime>1519</TotalTime>
  <Words>421</Words>
  <Application>Microsoft Office PowerPoint</Application>
  <PresentationFormat>Широкоэкранный</PresentationFormat>
  <Paragraphs>32</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Century Gothic</vt:lpstr>
      <vt:lpstr>Wingdings 2</vt:lpstr>
      <vt:lpstr>Цитаты</vt:lpstr>
      <vt:lpstr>Go-Getters App</vt:lpstr>
      <vt:lpstr>What was done?</vt:lpstr>
      <vt:lpstr>What was done?</vt:lpstr>
      <vt:lpstr>How did we use Agile in our project?</vt:lpstr>
      <vt:lpstr>What is SCRUM?</vt:lpstr>
      <vt:lpstr>What is SCRUM?</vt:lpstr>
      <vt:lpstr>1. Sprint 1 (duration 2 weeks):</vt:lpstr>
      <vt:lpstr>2. Sprint 2 (duration 3 weeks):</vt:lpstr>
      <vt:lpstr>3. Sprint 3 (duration 4 weeks):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Go-Getters App</dc:title>
  <dc:creator>Eva Pugacheva</dc:creator>
  <cp:lastModifiedBy>Eva Pugacheva</cp:lastModifiedBy>
  <cp:revision>4</cp:revision>
  <dcterms:created xsi:type="dcterms:W3CDTF">2023-09-08T11:13:39Z</dcterms:created>
  <dcterms:modified xsi:type="dcterms:W3CDTF">2023-09-23T09:03:20Z</dcterms:modified>
</cp:coreProperties>
</file>