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2"/>
    <p:restoredTop sz="95179"/>
  </p:normalViewPr>
  <p:slideViewPr>
    <p:cSldViewPr snapToGrid="0">
      <p:cViewPr varScale="1">
        <p:scale>
          <a:sx n="90" d="100"/>
          <a:sy n="90" d="100"/>
        </p:scale>
        <p:origin x="2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F4BB-B99F-2FB0-AFCD-273515B1E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2736595"/>
            <a:ext cx="8361229" cy="2098226"/>
          </a:xfrm>
        </p:spPr>
        <p:txBody>
          <a:bodyPr/>
          <a:lstStyle/>
          <a:p>
            <a:r>
              <a:rPr lang="en-US" dirty="0"/>
              <a:t>Analysis of the virality of reddit posts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A56B0-F801-1C83-F476-8CD99D67C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834821"/>
            <a:ext cx="6831673" cy="1086237"/>
          </a:xfrm>
        </p:spPr>
        <p:txBody>
          <a:bodyPr/>
          <a:lstStyle/>
          <a:p>
            <a:r>
              <a:rPr lang="en-US" dirty="0"/>
              <a:t>By: Eva Tarr and Kyle </a:t>
            </a:r>
            <a:r>
              <a:rPr lang="en-US" dirty="0" err="1"/>
              <a:t>Krawec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9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5732-8E67-A7EE-59C8-624C5983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Further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10BE4-62ED-C30E-ED44-1AF7C91D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2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2CBD-00DB-457A-495E-0E61A2BA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2135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060D-D439-065C-9E79-E690F20D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61394-B15B-3E9C-B8F7-691B10F29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3515"/>
            <a:ext cx="9601200" cy="4732636"/>
          </a:xfrm>
        </p:spPr>
        <p:txBody>
          <a:bodyPr/>
          <a:lstStyle/>
          <a:p>
            <a:r>
              <a:rPr lang="en-US" dirty="0"/>
              <a:t>Popularity</a:t>
            </a:r>
          </a:p>
          <a:p>
            <a:pPr lvl="1"/>
            <a:r>
              <a:rPr lang="en-US" dirty="0"/>
              <a:t>In the terms of this study, we will be defining popularity as the number of likes on a particular post. The greater the number of likes the greater the popularity of a post is. </a:t>
            </a:r>
          </a:p>
          <a:p>
            <a:r>
              <a:rPr lang="en-US" dirty="0"/>
              <a:t>Reddit</a:t>
            </a:r>
          </a:p>
          <a:p>
            <a:pPr lvl="1"/>
            <a:r>
              <a:rPr lang="en-US" dirty="0"/>
              <a:t>Reddit is a social media platform where users can post texts, images and videos. </a:t>
            </a:r>
          </a:p>
          <a:p>
            <a:r>
              <a:rPr lang="en-US" dirty="0"/>
              <a:t>Sentiment</a:t>
            </a:r>
          </a:p>
          <a:p>
            <a:pPr lvl="1"/>
            <a:r>
              <a:rPr lang="en-US" dirty="0"/>
              <a:t>Sentiment of a post is the attributed emotional tone or attitude that is expressed by the author in the post. It determines if the post has a positive, neutral, or negative sentiment. </a:t>
            </a:r>
          </a:p>
        </p:txBody>
      </p:sp>
    </p:spTree>
    <p:extLst>
      <p:ext uri="{BB962C8B-B14F-4D97-AF65-F5344CB8AC3E}">
        <p14:creationId xmlns:p14="http://schemas.microsoft.com/office/powerpoint/2010/main" val="26242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C0-B877-B680-2029-CEA9A3C4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1F39-5E8A-5ECE-F09B-47069D82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SocailGrep </a:t>
            </a:r>
          </a:p>
          <a:p>
            <a:pPr lvl="1"/>
            <a:r>
              <a:rPr lang="en-US" dirty="0"/>
              <a:t>List all data sets used here</a:t>
            </a:r>
          </a:p>
        </p:txBody>
      </p:sp>
    </p:spTree>
    <p:extLst>
      <p:ext uri="{BB962C8B-B14F-4D97-AF65-F5344CB8AC3E}">
        <p14:creationId xmlns:p14="http://schemas.microsoft.com/office/powerpoint/2010/main" val="380425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8AF8-ACFE-5711-B511-6C6DF39C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Research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6A61A-C8EC-A79F-62CB-79A38B6D4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sentiment of a comment result in greater popularity?</a:t>
            </a:r>
          </a:p>
          <a:p>
            <a:r>
              <a:rPr lang="en-US" dirty="0"/>
              <a:t>Does the number of words in a comment result in greater popularity? </a:t>
            </a:r>
          </a:p>
          <a:p>
            <a:r>
              <a:rPr lang="en-US" dirty="0"/>
              <a:t>Do more popular post have more comments?</a:t>
            </a:r>
          </a:p>
          <a:p>
            <a:r>
              <a:rPr lang="en-US" dirty="0"/>
              <a:t>Does the time of creation of a post effect its popularity?</a:t>
            </a:r>
          </a:p>
          <a:p>
            <a:pPr lvl="1"/>
            <a:r>
              <a:rPr lang="en-US" dirty="0"/>
              <a:t>Monthly basis</a:t>
            </a:r>
          </a:p>
          <a:p>
            <a:pPr lvl="1"/>
            <a:r>
              <a:rPr lang="en-US" dirty="0"/>
              <a:t>Daily basis</a:t>
            </a:r>
          </a:p>
        </p:txBody>
      </p:sp>
    </p:spTree>
    <p:extLst>
      <p:ext uri="{BB962C8B-B14F-4D97-AF65-F5344CB8AC3E}">
        <p14:creationId xmlns:p14="http://schemas.microsoft.com/office/powerpoint/2010/main" val="67089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E039-6A04-96C0-9FED-BF589E4E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and Sentiment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50488-2419-1276-EC33-173626536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855967"/>
            <a:ext cx="3855720" cy="367756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Popularity of a comment and the sentiment attached to it does not have a strong correlation. Contrary to our 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1 shows the most popular comments made on a trucker rally subreddit and its sentiment.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2 shows the most popular comments made on a bitcoin subreddit and its sentiment.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have 0 correlation coefficients. (KYLE)</a:t>
            </a:r>
          </a:p>
        </p:txBody>
      </p:sp>
      <p:pic>
        <p:nvPicPr>
          <p:cNvPr id="10" name="Picture 9" descr="A graph with red lines and numbers&#10;&#10;Description automatically generated">
            <a:extLst>
              <a:ext uri="{FF2B5EF4-FFF2-40B4-BE49-F238E27FC236}">
                <a16:creationId xmlns:a16="http://schemas.microsoft.com/office/drawing/2014/main" id="{27222B04-54FF-F965-3820-50A3308CC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168" y="46474"/>
            <a:ext cx="6580832" cy="3290416"/>
          </a:xfrm>
          <a:prstGeom prst="rect">
            <a:avLst/>
          </a:prstGeom>
        </p:spPr>
      </p:pic>
      <p:pic>
        <p:nvPicPr>
          <p:cNvPr id="12" name="Picture 11" descr="A graph of a graph with red lines&#10;&#10;Description automatically generated with medium confidence">
            <a:extLst>
              <a:ext uri="{FF2B5EF4-FFF2-40B4-BE49-F238E27FC236}">
                <a16:creationId xmlns:a16="http://schemas.microsoft.com/office/drawing/2014/main" id="{CD77052F-F169-12FC-34CB-5E1908F69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168" y="3429000"/>
            <a:ext cx="6580832" cy="32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3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EB3F-8365-F51C-7475-16DD26EA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and Word count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2F07F-64F7-8D68-688E-11A814D79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Popularity of a comment and the number of words in the comment has an interesting trend. The number of words in a comment is generally centralized. The score varies.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1 displays the average scores for all the posts from doge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2 displays the trucker posts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coefficient (KYLE)</a:t>
            </a:r>
          </a:p>
        </p:txBody>
      </p:sp>
      <p:pic>
        <p:nvPicPr>
          <p:cNvPr id="6" name="Picture 5" descr="A graph with red lines and a point&#10;&#10;Description automatically generated">
            <a:extLst>
              <a:ext uri="{FF2B5EF4-FFF2-40B4-BE49-F238E27FC236}">
                <a16:creationId xmlns:a16="http://schemas.microsoft.com/office/drawing/2014/main" id="{E5C2D1F2-5F7A-3A68-A285-DCB5F60DB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933" y="0"/>
            <a:ext cx="5343315" cy="3205989"/>
          </a:xfrm>
          <a:prstGeom prst="rect">
            <a:avLst/>
          </a:prstGeom>
        </p:spPr>
      </p:pic>
      <p:pic>
        <p:nvPicPr>
          <p:cNvPr id="8" name="Picture 7" descr="A graph with red lines&#10;&#10;Description automatically generated">
            <a:extLst>
              <a:ext uri="{FF2B5EF4-FFF2-40B4-BE49-F238E27FC236}">
                <a16:creationId xmlns:a16="http://schemas.microsoft.com/office/drawing/2014/main" id="{551663B7-D39A-63D1-B055-858E54DC7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933" y="3205989"/>
            <a:ext cx="5343315" cy="32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D1CD-A117-08F6-220D-D063E506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Popularity and Creation Time (month)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7FB20-DA8D-D1B1-4DBD-954B97FB8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5DF6-0F8B-BB61-9868-31BC576D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and Creation Time (daily)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DCA57-400B-3D42-18C0-BA82673C4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Popularity of a comment and the time of day in which it is posted has a very similar trend across multiple subreddits. Peak hours all falling around 12 while valleys occur around 8 and 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1 </a:t>
            </a:r>
            <a:r>
              <a:rPr lang="en-US" dirty="0" err="1"/>
              <a:t>NoNewNormal</a:t>
            </a:r>
            <a:r>
              <a:rPr lang="en-US" dirty="0"/>
              <a:t> subreddit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2 Doge subreddit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3 Trucker subreddit</a:t>
            </a:r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2764A14-2A1F-798D-4539-A13430A81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032" y="0"/>
            <a:ext cx="4579620" cy="2289810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A092A26-06CB-1E54-9C85-ABF2A97C8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32" y="2284094"/>
            <a:ext cx="4579621" cy="2289811"/>
          </a:xfrm>
          <a:prstGeom prst="rect">
            <a:avLst/>
          </a:prstGeom>
        </p:spPr>
      </p:pic>
      <p:pic>
        <p:nvPicPr>
          <p:cNvPr id="11" name="Picture 1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E361C55-23C8-984C-225C-CED2C2EC6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032" y="4573904"/>
            <a:ext cx="4579620" cy="228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2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7039-6E61-C72B-A83A-D830053D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62D51-3CF9-BCC7-DB8B-E204750FA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6691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200</TotalTime>
  <Words>364</Words>
  <Application>Microsoft Macintosh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Franklin Gothic Book</vt:lpstr>
      <vt:lpstr>Crop</vt:lpstr>
      <vt:lpstr>Analysis of the virality of reddit posts</vt:lpstr>
      <vt:lpstr>Definitions</vt:lpstr>
      <vt:lpstr>Data Sets</vt:lpstr>
      <vt:lpstr>Main Research Questions:</vt:lpstr>
      <vt:lpstr>Popularity and Sentiment</vt:lpstr>
      <vt:lpstr>Popularity and Word count</vt:lpstr>
      <vt:lpstr>Popularity and Creation Time (month)</vt:lpstr>
      <vt:lpstr>Popularity and Creation Time (daily)</vt:lpstr>
      <vt:lpstr>Conclusions</vt:lpstr>
      <vt:lpstr>Challenges and Further Research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 social contagion</dc:title>
  <dc:creator>Tarr, Eva</dc:creator>
  <cp:lastModifiedBy>Tarr, Eva</cp:lastModifiedBy>
  <cp:revision>11</cp:revision>
  <dcterms:created xsi:type="dcterms:W3CDTF">2023-11-18T03:45:16Z</dcterms:created>
  <dcterms:modified xsi:type="dcterms:W3CDTF">2023-11-19T04:42:55Z</dcterms:modified>
</cp:coreProperties>
</file>