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58" r:id="rId6"/>
    <p:sldId id="259" r:id="rId7"/>
    <p:sldId id="261" r:id="rId8"/>
    <p:sldId id="262" r:id="rId9"/>
    <p:sldId id="26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/>
    <p:restoredTop sz="93074"/>
  </p:normalViewPr>
  <p:slideViewPr>
    <p:cSldViewPr snapToGrid="0">
      <p:cViewPr>
        <p:scale>
          <a:sx n="75" d="100"/>
          <a:sy n="75" d="100"/>
        </p:scale>
        <p:origin x="1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3E851-75BE-49FB-A50D-2DB3F918C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CE3DCC-A53B-4196-A356-456E9B27FB53}">
      <dgm:prSet/>
      <dgm:spPr/>
      <dgm:t>
        <a:bodyPr/>
        <a:lstStyle/>
        <a:p>
          <a:r>
            <a:rPr lang="en-US" baseline="0" dirty="0"/>
            <a:t>Popularity</a:t>
          </a:r>
          <a:endParaRPr lang="en-US" dirty="0"/>
        </a:p>
      </dgm:t>
    </dgm:pt>
    <dgm:pt modelId="{76897719-EDA4-47F9-A57E-6A7014F9CD4D}" type="parTrans" cxnId="{76D3B7E6-8B5D-4817-9ECC-05BB0E489197}">
      <dgm:prSet/>
      <dgm:spPr/>
      <dgm:t>
        <a:bodyPr/>
        <a:lstStyle/>
        <a:p>
          <a:endParaRPr lang="en-US"/>
        </a:p>
      </dgm:t>
    </dgm:pt>
    <dgm:pt modelId="{95D7EC45-FB31-4CA7-80C3-D428BA6A9957}" type="sibTrans" cxnId="{76D3B7E6-8B5D-4817-9ECC-05BB0E489197}">
      <dgm:prSet/>
      <dgm:spPr/>
      <dgm:t>
        <a:bodyPr/>
        <a:lstStyle/>
        <a:p>
          <a:endParaRPr lang="en-US"/>
        </a:p>
      </dgm:t>
    </dgm:pt>
    <dgm:pt modelId="{38B1E0BA-1D26-496D-8436-37ABA557C9A3}">
      <dgm:prSet/>
      <dgm:spPr/>
      <dgm:t>
        <a:bodyPr/>
        <a:lstStyle/>
        <a:p>
          <a:r>
            <a:rPr lang="en-US" i="1" baseline="0"/>
            <a:t>In the terms of this study, we will be defining popularity as the number of likes on a particular post or comment. The greater the number of likes the greater the popularity.</a:t>
          </a:r>
          <a:endParaRPr lang="en-US"/>
        </a:p>
      </dgm:t>
    </dgm:pt>
    <dgm:pt modelId="{CD9F1892-C2A3-4456-86A8-9F0BDEE1C1F1}" type="parTrans" cxnId="{50AB5AA4-FD5F-408E-9E32-942914FB18CD}">
      <dgm:prSet/>
      <dgm:spPr/>
      <dgm:t>
        <a:bodyPr/>
        <a:lstStyle/>
        <a:p>
          <a:endParaRPr lang="en-US"/>
        </a:p>
      </dgm:t>
    </dgm:pt>
    <dgm:pt modelId="{77ECF34E-59EF-4DCC-8B21-D7B831E0C1B5}" type="sibTrans" cxnId="{50AB5AA4-FD5F-408E-9E32-942914FB18CD}">
      <dgm:prSet/>
      <dgm:spPr/>
      <dgm:t>
        <a:bodyPr/>
        <a:lstStyle/>
        <a:p>
          <a:endParaRPr lang="en-US"/>
        </a:p>
      </dgm:t>
    </dgm:pt>
    <dgm:pt modelId="{D609CD81-1C1F-4CCD-980F-F608AAF68E56}">
      <dgm:prSet/>
      <dgm:spPr/>
      <dgm:t>
        <a:bodyPr/>
        <a:lstStyle/>
        <a:p>
          <a:r>
            <a:rPr lang="en-US" baseline="0"/>
            <a:t>Reddit</a:t>
          </a:r>
          <a:endParaRPr lang="en-US"/>
        </a:p>
      </dgm:t>
    </dgm:pt>
    <dgm:pt modelId="{3C108FD1-24E1-4917-9124-AAF79B4A4C7E}" type="parTrans" cxnId="{2FA4830E-C3C4-4D8C-89F4-88AB0ABAA84D}">
      <dgm:prSet/>
      <dgm:spPr/>
      <dgm:t>
        <a:bodyPr/>
        <a:lstStyle/>
        <a:p>
          <a:endParaRPr lang="en-US"/>
        </a:p>
      </dgm:t>
    </dgm:pt>
    <dgm:pt modelId="{B9254732-13B3-47C6-B033-FD4AF0DAFFC6}" type="sibTrans" cxnId="{2FA4830E-C3C4-4D8C-89F4-88AB0ABAA84D}">
      <dgm:prSet/>
      <dgm:spPr/>
      <dgm:t>
        <a:bodyPr/>
        <a:lstStyle/>
        <a:p>
          <a:endParaRPr lang="en-US"/>
        </a:p>
      </dgm:t>
    </dgm:pt>
    <dgm:pt modelId="{A052CADF-458E-4D72-BAA7-5720027AC038}">
      <dgm:prSet/>
      <dgm:spPr/>
      <dgm:t>
        <a:bodyPr/>
        <a:lstStyle/>
        <a:p>
          <a:r>
            <a:rPr lang="en-US" i="1" baseline="0"/>
            <a:t>Reddit is a social media platform where users can post texts, images and videos. </a:t>
          </a:r>
          <a:endParaRPr lang="en-US"/>
        </a:p>
      </dgm:t>
    </dgm:pt>
    <dgm:pt modelId="{535AE066-E0E4-4046-8E74-A2252B3ADE7D}" type="parTrans" cxnId="{BF396DAE-1B0B-4E33-A6F0-B35F3682EDB8}">
      <dgm:prSet/>
      <dgm:spPr/>
      <dgm:t>
        <a:bodyPr/>
        <a:lstStyle/>
        <a:p>
          <a:endParaRPr lang="en-US"/>
        </a:p>
      </dgm:t>
    </dgm:pt>
    <dgm:pt modelId="{DA36210C-C085-42B9-AF81-BB129A506581}" type="sibTrans" cxnId="{BF396DAE-1B0B-4E33-A6F0-B35F3682EDB8}">
      <dgm:prSet/>
      <dgm:spPr/>
      <dgm:t>
        <a:bodyPr/>
        <a:lstStyle/>
        <a:p>
          <a:endParaRPr lang="en-US"/>
        </a:p>
      </dgm:t>
    </dgm:pt>
    <dgm:pt modelId="{3F3C87F1-FA0E-4DE8-AFBF-27181E4C5CE6}">
      <dgm:prSet/>
      <dgm:spPr/>
      <dgm:t>
        <a:bodyPr/>
        <a:lstStyle/>
        <a:p>
          <a:r>
            <a:rPr lang="en-US" baseline="0"/>
            <a:t>Sentiment</a:t>
          </a:r>
          <a:endParaRPr lang="en-US"/>
        </a:p>
      </dgm:t>
    </dgm:pt>
    <dgm:pt modelId="{A54BF6FC-8D17-44E7-9974-F2D08623C723}" type="parTrans" cxnId="{1445A473-EB81-4A1E-B6B9-00905A31252B}">
      <dgm:prSet/>
      <dgm:spPr/>
      <dgm:t>
        <a:bodyPr/>
        <a:lstStyle/>
        <a:p>
          <a:endParaRPr lang="en-US"/>
        </a:p>
      </dgm:t>
    </dgm:pt>
    <dgm:pt modelId="{8D3EA50E-D7D7-4AF9-AF68-9CEBBE34FB38}" type="sibTrans" cxnId="{1445A473-EB81-4A1E-B6B9-00905A31252B}">
      <dgm:prSet/>
      <dgm:spPr/>
      <dgm:t>
        <a:bodyPr/>
        <a:lstStyle/>
        <a:p>
          <a:endParaRPr lang="en-US"/>
        </a:p>
      </dgm:t>
    </dgm:pt>
    <dgm:pt modelId="{2E8560B1-DCF8-400F-AE99-42636FC4B043}">
      <dgm:prSet/>
      <dgm:spPr/>
      <dgm:t>
        <a:bodyPr/>
        <a:lstStyle/>
        <a:p>
          <a:r>
            <a:rPr lang="en-US" i="1" baseline="0"/>
            <a:t>Sentiment of a post is the attributed emotional tone or attitude that is expressed by the author in the post. It determines if the post has a positive, neutral, or negative sentiment. </a:t>
          </a:r>
          <a:endParaRPr lang="en-US"/>
        </a:p>
      </dgm:t>
    </dgm:pt>
    <dgm:pt modelId="{E8C7779E-0E82-4719-96D2-FEC52BB7983F}" type="parTrans" cxnId="{CC4805AE-84C4-4E3B-B036-AE41C53F9DB0}">
      <dgm:prSet/>
      <dgm:spPr/>
      <dgm:t>
        <a:bodyPr/>
        <a:lstStyle/>
        <a:p>
          <a:endParaRPr lang="en-US"/>
        </a:p>
      </dgm:t>
    </dgm:pt>
    <dgm:pt modelId="{BDB51FF3-6190-4D77-9030-5858CE744C88}" type="sibTrans" cxnId="{CC4805AE-84C4-4E3B-B036-AE41C53F9DB0}">
      <dgm:prSet/>
      <dgm:spPr/>
      <dgm:t>
        <a:bodyPr/>
        <a:lstStyle/>
        <a:p>
          <a:endParaRPr lang="en-US"/>
        </a:p>
      </dgm:t>
    </dgm:pt>
    <dgm:pt modelId="{9109C19D-8894-4312-99B8-ADF3B5CD734E}" type="pres">
      <dgm:prSet presAssocID="{FA93E851-75BE-49FB-A50D-2DB3F918CCAD}" presName="root" presStyleCnt="0">
        <dgm:presLayoutVars>
          <dgm:dir/>
          <dgm:resizeHandles val="exact"/>
        </dgm:presLayoutVars>
      </dgm:prSet>
      <dgm:spPr/>
    </dgm:pt>
    <dgm:pt modelId="{C092271D-3A50-4938-9881-F27BF7D37771}" type="pres">
      <dgm:prSet presAssocID="{A9CE3DCC-A53B-4196-A356-456E9B27FB53}" presName="compNode" presStyleCnt="0"/>
      <dgm:spPr/>
    </dgm:pt>
    <dgm:pt modelId="{76282CE9-2281-4A0D-87BF-31F61DA852CE}" type="pres">
      <dgm:prSet presAssocID="{A9CE3DCC-A53B-4196-A356-456E9B27FB53}" presName="bgRect" presStyleLbl="bgShp" presStyleIdx="0" presStyleCnt="3"/>
      <dgm:spPr/>
    </dgm:pt>
    <dgm:pt modelId="{119F9673-21D6-4148-87FF-24B67A3F4A59}" type="pres">
      <dgm:prSet presAssocID="{A9CE3DCC-A53B-4196-A356-456E9B27FB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41ACC53-75C3-46F5-A7C5-6639BD26EE3F}" type="pres">
      <dgm:prSet presAssocID="{A9CE3DCC-A53B-4196-A356-456E9B27FB53}" presName="spaceRect" presStyleCnt="0"/>
      <dgm:spPr/>
    </dgm:pt>
    <dgm:pt modelId="{9F7A65DE-3B8A-49B7-BAE0-5047F9B50B3A}" type="pres">
      <dgm:prSet presAssocID="{A9CE3DCC-A53B-4196-A356-456E9B27FB53}" presName="parTx" presStyleLbl="revTx" presStyleIdx="0" presStyleCnt="6">
        <dgm:presLayoutVars>
          <dgm:chMax val="0"/>
          <dgm:chPref val="0"/>
        </dgm:presLayoutVars>
      </dgm:prSet>
      <dgm:spPr/>
    </dgm:pt>
    <dgm:pt modelId="{81E5CA2A-FD8D-454C-AEF3-4029CE1D0795}" type="pres">
      <dgm:prSet presAssocID="{A9CE3DCC-A53B-4196-A356-456E9B27FB53}" presName="desTx" presStyleLbl="revTx" presStyleIdx="1" presStyleCnt="6">
        <dgm:presLayoutVars/>
      </dgm:prSet>
      <dgm:spPr/>
    </dgm:pt>
    <dgm:pt modelId="{6C9C317C-E546-4046-BEF8-1B7BCCFDAE71}" type="pres">
      <dgm:prSet presAssocID="{95D7EC45-FB31-4CA7-80C3-D428BA6A9957}" presName="sibTrans" presStyleCnt="0"/>
      <dgm:spPr/>
    </dgm:pt>
    <dgm:pt modelId="{A2667CF6-7393-4886-A750-C38AE69A7D59}" type="pres">
      <dgm:prSet presAssocID="{D609CD81-1C1F-4CCD-980F-F608AAF68E56}" presName="compNode" presStyleCnt="0"/>
      <dgm:spPr/>
    </dgm:pt>
    <dgm:pt modelId="{1FCA9592-A84A-4994-A73C-10C3846037E6}" type="pres">
      <dgm:prSet presAssocID="{D609CD81-1C1F-4CCD-980F-F608AAF68E56}" presName="bgRect" presStyleLbl="bgShp" presStyleIdx="1" presStyleCnt="3"/>
      <dgm:spPr/>
    </dgm:pt>
    <dgm:pt modelId="{182360C4-924B-475C-99B4-EC377A4F2E1C}" type="pres">
      <dgm:prSet presAssocID="{D609CD81-1C1F-4CCD-980F-F608AAF68E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CA6875C-9724-4FFE-8D2A-278287EC7860}" type="pres">
      <dgm:prSet presAssocID="{D609CD81-1C1F-4CCD-980F-F608AAF68E56}" presName="spaceRect" presStyleCnt="0"/>
      <dgm:spPr/>
    </dgm:pt>
    <dgm:pt modelId="{17115ECE-D950-420E-BEF3-2DF29E3F59BD}" type="pres">
      <dgm:prSet presAssocID="{D609CD81-1C1F-4CCD-980F-F608AAF68E56}" presName="parTx" presStyleLbl="revTx" presStyleIdx="2" presStyleCnt="6">
        <dgm:presLayoutVars>
          <dgm:chMax val="0"/>
          <dgm:chPref val="0"/>
        </dgm:presLayoutVars>
      </dgm:prSet>
      <dgm:spPr/>
    </dgm:pt>
    <dgm:pt modelId="{6496824A-93F3-4B13-8A9F-3402AAB14404}" type="pres">
      <dgm:prSet presAssocID="{D609CD81-1C1F-4CCD-980F-F608AAF68E56}" presName="desTx" presStyleLbl="revTx" presStyleIdx="3" presStyleCnt="6">
        <dgm:presLayoutVars/>
      </dgm:prSet>
      <dgm:spPr/>
    </dgm:pt>
    <dgm:pt modelId="{025E1F77-5CB3-4777-8DB1-43A0320C3155}" type="pres">
      <dgm:prSet presAssocID="{B9254732-13B3-47C6-B033-FD4AF0DAFFC6}" presName="sibTrans" presStyleCnt="0"/>
      <dgm:spPr/>
    </dgm:pt>
    <dgm:pt modelId="{73A44062-1C61-41AB-9A95-2567A25FD3D6}" type="pres">
      <dgm:prSet presAssocID="{3F3C87F1-FA0E-4DE8-AFBF-27181E4C5CE6}" presName="compNode" presStyleCnt="0"/>
      <dgm:spPr/>
    </dgm:pt>
    <dgm:pt modelId="{B4C78F55-4095-44FD-B4B6-1B1468360D46}" type="pres">
      <dgm:prSet presAssocID="{3F3C87F1-FA0E-4DE8-AFBF-27181E4C5CE6}" presName="bgRect" presStyleLbl="bgShp" presStyleIdx="2" presStyleCnt="3"/>
      <dgm:spPr/>
    </dgm:pt>
    <dgm:pt modelId="{896C4FC5-7F9E-42FA-863B-48BCC540152C}" type="pres">
      <dgm:prSet presAssocID="{3F3C87F1-FA0E-4DE8-AFBF-27181E4C5C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FB5D8FF4-90C8-478A-9F57-2CD0B19C6691}" type="pres">
      <dgm:prSet presAssocID="{3F3C87F1-FA0E-4DE8-AFBF-27181E4C5CE6}" presName="spaceRect" presStyleCnt="0"/>
      <dgm:spPr/>
    </dgm:pt>
    <dgm:pt modelId="{BD4C8D02-4E17-4A32-827E-7E7BFAEA1028}" type="pres">
      <dgm:prSet presAssocID="{3F3C87F1-FA0E-4DE8-AFBF-27181E4C5CE6}" presName="parTx" presStyleLbl="revTx" presStyleIdx="4" presStyleCnt="6">
        <dgm:presLayoutVars>
          <dgm:chMax val="0"/>
          <dgm:chPref val="0"/>
        </dgm:presLayoutVars>
      </dgm:prSet>
      <dgm:spPr/>
    </dgm:pt>
    <dgm:pt modelId="{66FB3C9D-D429-4A3D-8191-C064A1C86411}" type="pres">
      <dgm:prSet presAssocID="{3F3C87F1-FA0E-4DE8-AFBF-27181E4C5CE6}" presName="desTx" presStyleLbl="revTx" presStyleIdx="5" presStyleCnt="6">
        <dgm:presLayoutVars/>
      </dgm:prSet>
      <dgm:spPr/>
    </dgm:pt>
  </dgm:ptLst>
  <dgm:cxnLst>
    <dgm:cxn modelId="{2FA4830E-C3C4-4D8C-89F4-88AB0ABAA84D}" srcId="{FA93E851-75BE-49FB-A50D-2DB3F918CCAD}" destId="{D609CD81-1C1F-4CCD-980F-F608AAF68E56}" srcOrd="1" destOrd="0" parTransId="{3C108FD1-24E1-4917-9124-AAF79B4A4C7E}" sibTransId="{B9254732-13B3-47C6-B033-FD4AF0DAFFC6}"/>
    <dgm:cxn modelId="{CB738618-7296-42CC-99D6-B7223B08A85F}" type="presOf" srcId="{A052CADF-458E-4D72-BAA7-5720027AC038}" destId="{6496824A-93F3-4B13-8A9F-3402AAB14404}" srcOrd="0" destOrd="0" presId="urn:microsoft.com/office/officeart/2018/2/layout/IconVerticalSolidList"/>
    <dgm:cxn modelId="{ADBFC264-8D4E-4473-9FFD-F88BD0D76A97}" type="presOf" srcId="{FA93E851-75BE-49FB-A50D-2DB3F918CCAD}" destId="{9109C19D-8894-4312-99B8-ADF3B5CD734E}" srcOrd="0" destOrd="0" presId="urn:microsoft.com/office/officeart/2018/2/layout/IconVerticalSolidList"/>
    <dgm:cxn modelId="{1445A473-EB81-4A1E-B6B9-00905A31252B}" srcId="{FA93E851-75BE-49FB-A50D-2DB3F918CCAD}" destId="{3F3C87F1-FA0E-4DE8-AFBF-27181E4C5CE6}" srcOrd="2" destOrd="0" parTransId="{A54BF6FC-8D17-44E7-9974-F2D08623C723}" sibTransId="{8D3EA50E-D7D7-4AF9-AF68-9CEBBE34FB38}"/>
    <dgm:cxn modelId="{70E9B57E-06D9-4CE3-A966-411B2CEC6D8C}" type="presOf" srcId="{A9CE3DCC-A53B-4196-A356-456E9B27FB53}" destId="{9F7A65DE-3B8A-49B7-BAE0-5047F9B50B3A}" srcOrd="0" destOrd="0" presId="urn:microsoft.com/office/officeart/2018/2/layout/IconVerticalSolidList"/>
    <dgm:cxn modelId="{815B5282-6D8D-4AB6-B782-78A40EDF8A71}" type="presOf" srcId="{D609CD81-1C1F-4CCD-980F-F608AAF68E56}" destId="{17115ECE-D950-420E-BEF3-2DF29E3F59BD}" srcOrd="0" destOrd="0" presId="urn:microsoft.com/office/officeart/2018/2/layout/IconVerticalSolidList"/>
    <dgm:cxn modelId="{50AB5AA4-FD5F-408E-9E32-942914FB18CD}" srcId="{A9CE3DCC-A53B-4196-A356-456E9B27FB53}" destId="{38B1E0BA-1D26-496D-8436-37ABA557C9A3}" srcOrd="0" destOrd="0" parTransId="{CD9F1892-C2A3-4456-86A8-9F0BDEE1C1F1}" sibTransId="{77ECF34E-59EF-4DCC-8B21-D7B831E0C1B5}"/>
    <dgm:cxn modelId="{CC4805AE-84C4-4E3B-B036-AE41C53F9DB0}" srcId="{3F3C87F1-FA0E-4DE8-AFBF-27181E4C5CE6}" destId="{2E8560B1-DCF8-400F-AE99-42636FC4B043}" srcOrd="0" destOrd="0" parTransId="{E8C7779E-0E82-4719-96D2-FEC52BB7983F}" sibTransId="{BDB51FF3-6190-4D77-9030-5858CE744C88}"/>
    <dgm:cxn modelId="{BF396DAE-1B0B-4E33-A6F0-B35F3682EDB8}" srcId="{D609CD81-1C1F-4CCD-980F-F608AAF68E56}" destId="{A052CADF-458E-4D72-BAA7-5720027AC038}" srcOrd="0" destOrd="0" parTransId="{535AE066-E0E4-4046-8E74-A2252B3ADE7D}" sibTransId="{DA36210C-C085-42B9-AF81-BB129A506581}"/>
    <dgm:cxn modelId="{921ABEB4-C287-1C4A-B581-DCE4F4D798FF}" type="presOf" srcId="{38B1E0BA-1D26-496D-8436-37ABA557C9A3}" destId="{81E5CA2A-FD8D-454C-AEF3-4029CE1D0795}" srcOrd="0" destOrd="0" presId="urn:microsoft.com/office/officeart/2018/2/layout/IconVerticalSolidList"/>
    <dgm:cxn modelId="{EF102BBD-29D9-4F9B-896E-C344BECAFF1A}" type="presOf" srcId="{2E8560B1-DCF8-400F-AE99-42636FC4B043}" destId="{66FB3C9D-D429-4A3D-8191-C064A1C86411}" srcOrd="0" destOrd="0" presId="urn:microsoft.com/office/officeart/2018/2/layout/IconVerticalSolidList"/>
    <dgm:cxn modelId="{76D3B7E6-8B5D-4817-9ECC-05BB0E489197}" srcId="{FA93E851-75BE-49FB-A50D-2DB3F918CCAD}" destId="{A9CE3DCC-A53B-4196-A356-456E9B27FB53}" srcOrd="0" destOrd="0" parTransId="{76897719-EDA4-47F9-A57E-6A7014F9CD4D}" sibTransId="{95D7EC45-FB31-4CA7-80C3-D428BA6A9957}"/>
    <dgm:cxn modelId="{698DFBFF-B148-4B09-83A5-7A5622BDE533}" type="presOf" srcId="{3F3C87F1-FA0E-4DE8-AFBF-27181E4C5CE6}" destId="{BD4C8D02-4E17-4A32-827E-7E7BFAEA1028}" srcOrd="0" destOrd="0" presId="urn:microsoft.com/office/officeart/2018/2/layout/IconVerticalSolidList"/>
    <dgm:cxn modelId="{0EAADC06-606F-48A0-B9AE-F24E1813D264}" type="presParOf" srcId="{9109C19D-8894-4312-99B8-ADF3B5CD734E}" destId="{C092271D-3A50-4938-9881-F27BF7D37771}" srcOrd="0" destOrd="0" presId="urn:microsoft.com/office/officeart/2018/2/layout/IconVerticalSolidList"/>
    <dgm:cxn modelId="{B480898B-4E26-4DDE-AA86-EF1DB143391A}" type="presParOf" srcId="{C092271D-3A50-4938-9881-F27BF7D37771}" destId="{76282CE9-2281-4A0D-87BF-31F61DA852CE}" srcOrd="0" destOrd="0" presId="urn:microsoft.com/office/officeart/2018/2/layout/IconVerticalSolidList"/>
    <dgm:cxn modelId="{D6392F42-8C07-4660-AEEE-4126039B3AA8}" type="presParOf" srcId="{C092271D-3A50-4938-9881-F27BF7D37771}" destId="{119F9673-21D6-4148-87FF-24B67A3F4A59}" srcOrd="1" destOrd="0" presId="urn:microsoft.com/office/officeart/2018/2/layout/IconVerticalSolidList"/>
    <dgm:cxn modelId="{D5B9E39C-29D2-4A49-AB01-5785911CB5B1}" type="presParOf" srcId="{C092271D-3A50-4938-9881-F27BF7D37771}" destId="{C41ACC53-75C3-46F5-A7C5-6639BD26EE3F}" srcOrd="2" destOrd="0" presId="urn:microsoft.com/office/officeart/2018/2/layout/IconVerticalSolidList"/>
    <dgm:cxn modelId="{AD578461-DCE4-4C4A-9F4A-E3FD29D7F87D}" type="presParOf" srcId="{C092271D-3A50-4938-9881-F27BF7D37771}" destId="{9F7A65DE-3B8A-49B7-BAE0-5047F9B50B3A}" srcOrd="3" destOrd="0" presId="urn:microsoft.com/office/officeart/2018/2/layout/IconVerticalSolidList"/>
    <dgm:cxn modelId="{B4D08797-72D5-ED44-998D-61D0EE6B8DB5}" type="presParOf" srcId="{C092271D-3A50-4938-9881-F27BF7D37771}" destId="{81E5CA2A-FD8D-454C-AEF3-4029CE1D0795}" srcOrd="4" destOrd="0" presId="urn:microsoft.com/office/officeart/2018/2/layout/IconVerticalSolidList"/>
    <dgm:cxn modelId="{B76D407F-6FB9-4FF6-BBBE-29555A4A5F95}" type="presParOf" srcId="{9109C19D-8894-4312-99B8-ADF3B5CD734E}" destId="{6C9C317C-E546-4046-BEF8-1B7BCCFDAE71}" srcOrd="1" destOrd="0" presId="urn:microsoft.com/office/officeart/2018/2/layout/IconVerticalSolidList"/>
    <dgm:cxn modelId="{5D60791E-02A2-4600-B737-239AB0BDDDB1}" type="presParOf" srcId="{9109C19D-8894-4312-99B8-ADF3B5CD734E}" destId="{A2667CF6-7393-4886-A750-C38AE69A7D59}" srcOrd="2" destOrd="0" presId="urn:microsoft.com/office/officeart/2018/2/layout/IconVerticalSolidList"/>
    <dgm:cxn modelId="{795D9D7A-7F56-49F5-B6B2-A38A90D46F82}" type="presParOf" srcId="{A2667CF6-7393-4886-A750-C38AE69A7D59}" destId="{1FCA9592-A84A-4994-A73C-10C3846037E6}" srcOrd="0" destOrd="0" presId="urn:microsoft.com/office/officeart/2018/2/layout/IconVerticalSolidList"/>
    <dgm:cxn modelId="{742F7D65-CA89-4D56-8751-49A2475FEA3D}" type="presParOf" srcId="{A2667CF6-7393-4886-A750-C38AE69A7D59}" destId="{182360C4-924B-475C-99B4-EC377A4F2E1C}" srcOrd="1" destOrd="0" presId="urn:microsoft.com/office/officeart/2018/2/layout/IconVerticalSolidList"/>
    <dgm:cxn modelId="{8660B58E-9B4E-4E69-AE41-C900D7478157}" type="presParOf" srcId="{A2667CF6-7393-4886-A750-C38AE69A7D59}" destId="{6CA6875C-9724-4FFE-8D2A-278287EC7860}" srcOrd="2" destOrd="0" presId="urn:microsoft.com/office/officeart/2018/2/layout/IconVerticalSolidList"/>
    <dgm:cxn modelId="{D74789E7-42C8-46B3-97F0-2AD1F2B51B75}" type="presParOf" srcId="{A2667CF6-7393-4886-A750-C38AE69A7D59}" destId="{17115ECE-D950-420E-BEF3-2DF29E3F59BD}" srcOrd="3" destOrd="0" presId="urn:microsoft.com/office/officeart/2018/2/layout/IconVerticalSolidList"/>
    <dgm:cxn modelId="{D2D0F4D1-7989-458B-89B3-DC8A60411E8E}" type="presParOf" srcId="{A2667CF6-7393-4886-A750-C38AE69A7D59}" destId="{6496824A-93F3-4B13-8A9F-3402AAB14404}" srcOrd="4" destOrd="0" presId="urn:microsoft.com/office/officeart/2018/2/layout/IconVerticalSolidList"/>
    <dgm:cxn modelId="{3F50CE75-5335-4291-8501-D6FA2786DA36}" type="presParOf" srcId="{9109C19D-8894-4312-99B8-ADF3B5CD734E}" destId="{025E1F77-5CB3-4777-8DB1-43A0320C3155}" srcOrd="3" destOrd="0" presId="urn:microsoft.com/office/officeart/2018/2/layout/IconVerticalSolidList"/>
    <dgm:cxn modelId="{2883042A-CC08-4FF6-8C96-E93EF37A148E}" type="presParOf" srcId="{9109C19D-8894-4312-99B8-ADF3B5CD734E}" destId="{73A44062-1C61-41AB-9A95-2567A25FD3D6}" srcOrd="4" destOrd="0" presId="urn:microsoft.com/office/officeart/2018/2/layout/IconVerticalSolidList"/>
    <dgm:cxn modelId="{1D6DD173-FAF4-4BEB-A2AC-5165E0238A2D}" type="presParOf" srcId="{73A44062-1C61-41AB-9A95-2567A25FD3D6}" destId="{B4C78F55-4095-44FD-B4B6-1B1468360D46}" srcOrd="0" destOrd="0" presId="urn:microsoft.com/office/officeart/2018/2/layout/IconVerticalSolidList"/>
    <dgm:cxn modelId="{CFD2583A-0AED-46AE-B336-91D0E5662947}" type="presParOf" srcId="{73A44062-1C61-41AB-9A95-2567A25FD3D6}" destId="{896C4FC5-7F9E-42FA-863B-48BCC540152C}" srcOrd="1" destOrd="0" presId="urn:microsoft.com/office/officeart/2018/2/layout/IconVerticalSolidList"/>
    <dgm:cxn modelId="{38AFFF23-F030-4E4C-929A-D09E87630F4F}" type="presParOf" srcId="{73A44062-1C61-41AB-9A95-2567A25FD3D6}" destId="{FB5D8FF4-90C8-478A-9F57-2CD0B19C6691}" srcOrd="2" destOrd="0" presId="urn:microsoft.com/office/officeart/2018/2/layout/IconVerticalSolidList"/>
    <dgm:cxn modelId="{705F5F73-11A3-4CFC-823B-0D947121B619}" type="presParOf" srcId="{73A44062-1C61-41AB-9A95-2567A25FD3D6}" destId="{BD4C8D02-4E17-4A32-827E-7E7BFAEA1028}" srcOrd="3" destOrd="0" presId="urn:microsoft.com/office/officeart/2018/2/layout/IconVerticalSolidList"/>
    <dgm:cxn modelId="{E7A1BCE3-042A-4828-9029-F977004ECF1E}" type="presParOf" srcId="{73A44062-1C61-41AB-9A95-2567A25FD3D6}" destId="{66FB3C9D-D429-4A3D-8191-C064A1C864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1FF54-891A-4830-AFFB-334E49A4AA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9E37DF-15D3-4BFA-A27B-EB1550611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Does the sentiment of a comment result in greater popularity?</a:t>
          </a:r>
          <a:endParaRPr lang="en-US" dirty="0"/>
        </a:p>
      </dgm:t>
    </dgm:pt>
    <dgm:pt modelId="{27962278-7788-48D6-A0C0-C28B55E3ECFC}" type="parTrans" cxnId="{1E1B2CF4-C0FB-476D-9839-B85C73FF0BE4}">
      <dgm:prSet/>
      <dgm:spPr/>
      <dgm:t>
        <a:bodyPr/>
        <a:lstStyle/>
        <a:p>
          <a:endParaRPr lang="en-US"/>
        </a:p>
      </dgm:t>
    </dgm:pt>
    <dgm:pt modelId="{8514B35A-F462-4FC9-B638-4E0F4DB02D89}" type="sibTrans" cxnId="{1E1B2CF4-C0FB-476D-9839-B85C73FF0BE4}">
      <dgm:prSet/>
      <dgm:spPr/>
      <dgm:t>
        <a:bodyPr/>
        <a:lstStyle/>
        <a:p>
          <a:endParaRPr lang="en-US"/>
        </a:p>
      </dgm:t>
    </dgm:pt>
    <dgm:pt modelId="{12038C88-A607-4490-BFD2-11DADBB6E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Does the number of words in a comment result in greater popularity? </a:t>
          </a:r>
          <a:endParaRPr lang="en-US" dirty="0"/>
        </a:p>
      </dgm:t>
    </dgm:pt>
    <dgm:pt modelId="{020E569C-76D0-49FF-A84A-C501C035BBA8}" type="parTrans" cxnId="{5268119B-7EF5-41E1-91CD-943FA8F9CC04}">
      <dgm:prSet/>
      <dgm:spPr/>
      <dgm:t>
        <a:bodyPr/>
        <a:lstStyle/>
        <a:p>
          <a:endParaRPr lang="en-US"/>
        </a:p>
      </dgm:t>
    </dgm:pt>
    <dgm:pt modelId="{088044AC-3A7C-40B8-B13F-A560E91B7B09}" type="sibTrans" cxnId="{5268119B-7EF5-41E1-91CD-943FA8F9CC04}">
      <dgm:prSet/>
      <dgm:spPr/>
      <dgm:t>
        <a:bodyPr/>
        <a:lstStyle/>
        <a:p>
          <a:endParaRPr lang="en-US"/>
        </a:p>
      </dgm:t>
    </dgm:pt>
    <dgm:pt modelId="{FE88BB34-B538-4B31-85EA-72675A4B7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Do post who have more comments become more popular?</a:t>
          </a:r>
          <a:endParaRPr lang="en-US" dirty="0"/>
        </a:p>
      </dgm:t>
    </dgm:pt>
    <dgm:pt modelId="{2E4362E8-C7D5-4CCF-9984-20F49FB32220}" type="parTrans" cxnId="{CFEEC21A-D913-4583-B048-CF0CBE4E14B5}">
      <dgm:prSet/>
      <dgm:spPr/>
      <dgm:t>
        <a:bodyPr/>
        <a:lstStyle/>
        <a:p>
          <a:endParaRPr lang="en-US"/>
        </a:p>
      </dgm:t>
    </dgm:pt>
    <dgm:pt modelId="{B3A8242A-F194-40ED-8CAB-8B162E82A85D}" type="sibTrans" cxnId="{CFEEC21A-D913-4583-B048-CF0CBE4E14B5}">
      <dgm:prSet/>
      <dgm:spPr/>
      <dgm:t>
        <a:bodyPr/>
        <a:lstStyle/>
        <a:p>
          <a:endParaRPr lang="en-US"/>
        </a:p>
      </dgm:t>
    </dgm:pt>
    <dgm:pt modelId="{99370BB2-2F4C-4FF6-B033-039F856C1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Does the time of creation of a post effect its popularity?</a:t>
          </a:r>
          <a:endParaRPr lang="en-US"/>
        </a:p>
      </dgm:t>
    </dgm:pt>
    <dgm:pt modelId="{5ADD8553-20A0-4782-82CD-CFF7E3FB1180}" type="parTrans" cxnId="{2645A4A9-E217-41D3-A301-343443907603}">
      <dgm:prSet/>
      <dgm:spPr/>
      <dgm:t>
        <a:bodyPr/>
        <a:lstStyle/>
        <a:p>
          <a:endParaRPr lang="en-US"/>
        </a:p>
      </dgm:t>
    </dgm:pt>
    <dgm:pt modelId="{8D62C331-468A-4BA2-8C3E-AC0FD835554B}" type="sibTrans" cxnId="{2645A4A9-E217-41D3-A301-343443907603}">
      <dgm:prSet/>
      <dgm:spPr/>
      <dgm:t>
        <a:bodyPr/>
        <a:lstStyle/>
        <a:p>
          <a:endParaRPr lang="en-US"/>
        </a:p>
      </dgm:t>
    </dgm:pt>
    <dgm:pt modelId="{A1C2584C-5D13-4BC7-9E68-7FE7F81E5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Does the number of comments on a post influence its popularity?</a:t>
          </a:r>
          <a:endParaRPr lang="en-US"/>
        </a:p>
      </dgm:t>
    </dgm:pt>
    <dgm:pt modelId="{64951787-9F81-4980-9DDC-A0AEF47CED9F}" type="parTrans" cxnId="{AC38954C-2B8C-4D25-B779-4044C4927102}">
      <dgm:prSet/>
      <dgm:spPr/>
      <dgm:t>
        <a:bodyPr/>
        <a:lstStyle/>
        <a:p>
          <a:endParaRPr lang="en-US"/>
        </a:p>
      </dgm:t>
    </dgm:pt>
    <dgm:pt modelId="{1CDFADE7-6E84-4381-8215-ACB956FEE4B4}" type="sibTrans" cxnId="{AC38954C-2B8C-4D25-B779-4044C4927102}">
      <dgm:prSet/>
      <dgm:spPr/>
      <dgm:t>
        <a:bodyPr/>
        <a:lstStyle/>
        <a:p>
          <a:endParaRPr lang="en-US"/>
        </a:p>
      </dgm:t>
    </dgm:pt>
    <dgm:pt modelId="{D976633F-7D7B-44CC-8B0D-4C5BF3652335}" type="pres">
      <dgm:prSet presAssocID="{6D31FF54-891A-4830-AFFB-334E49A4AAEF}" presName="root" presStyleCnt="0">
        <dgm:presLayoutVars>
          <dgm:dir/>
          <dgm:resizeHandles val="exact"/>
        </dgm:presLayoutVars>
      </dgm:prSet>
      <dgm:spPr/>
    </dgm:pt>
    <dgm:pt modelId="{BDF91A7A-E094-4C7F-AC41-B3E87374F6B2}" type="pres">
      <dgm:prSet presAssocID="{989E37DF-15D3-4BFA-A27B-EB1550611BD6}" presName="compNode" presStyleCnt="0"/>
      <dgm:spPr/>
    </dgm:pt>
    <dgm:pt modelId="{7DBC754F-BE44-464C-B6A4-5ACCEDE94B4C}" type="pres">
      <dgm:prSet presAssocID="{989E37DF-15D3-4BFA-A27B-EB1550611BD6}" presName="bgRect" presStyleLbl="bgShp" presStyleIdx="0" presStyleCnt="5"/>
      <dgm:spPr/>
    </dgm:pt>
    <dgm:pt modelId="{CA62D974-14BF-41E0-B8FB-6B3F3F418AD6}" type="pres">
      <dgm:prSet presAssocID="{989E37DF-15D3-4BFA-A27B-EB1550611B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C3A307D-016A-4C27-81A8-ADD4774C25B9}" type="pres">
      <dgm:prSet presAssocID="{989E37DF-15D3-4BFA-A27B-EB1550611BD6}" presName="spaceRect" presStyleCnt="0"/>
      <dgm:spPr/>
    </dgm:pt>
    <dgm:pt modelId="{B590F985-6212-4F59-A1C4-4162334F7B77}" type="pres">
      <dgm:prSet presAssocID="{989E37DF-15D3-4BFA-A27B-EB1550611BD6}" presName="parTx" presStyleLbl="revTx" presStyleIdx="0" presStyleCnt="5">
        <dgm:presLayoutVars>
          <dgm:chMax val="0"/>
          <dgm:chPref val="0"/>
        </dgm:presLayoutVars>
      </dgm:prSet>
      <dgm:spPr/>
    </dgm:pt>
    <dgm:pt modelId="{9EF59D12-C97A-4865-A332-4C0F10BACCB6}" type="pres">
      <dgm:prSet presAssocID="{8514B35A-F462-4FC9-B638-4E0F4DB02D89}" presName="sibTrans" presStyleCnt="0"/>
      <dgm:spPr/>
    </dgm:pt>
    <dgm:pt modelId="{B1E226EB-8234-41B0-B689-771EA558952A}" type="pres">
      <dgm:prSet presAssocID="{12038C88-A607-4490-BFD2-11DADBB6EF55}" presName="compNode" presStyleCnt="0"/>
      <dgm:spPr/>
    </dgm:pt>
    <dgm:pt modelId="{38100C25-DBB4-454E-8B07-B78DA5B2B695}" type="pres">
      <dgm:prSet presAssocID="{12038C88-A607-4490-BFD2-11DADBB6EF55}" presName="bgRect" presStyleLbl="bgShp" presStyleIdx="1" presStyleCnt="5"/>
      <dgm:spPr/>
    </dgm:pt>
    <dgm:pt modelId="{39D6E0F7-1108-4FA3-B618-35430BD2BD9F}" type="pres">
      <dgm:prSet presAssocID="{12038C88-A607-4490-BFD2-11DADBB6EF5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4828221-D50D-440E-909B-44BEB29BD649}" type="pres">
      <dgm:prSet presAssocID="{12038C88-A607-4490-BFD2-11DADBB6EF55}" presName="spaceRect" presStyleCnt="0"/>
      <dgm:spPr/>
    </dgm:pt>
    <dgm:pt modelId="{6FFCD6E7-57D8-43A6-AB86-17AF8EEA1EE6}" type="pres">
      <dgm:prSet presAssocID="{12038C88-A607-4490-BFD2-11DADBB6EF55}" presName="parTx" presStyleLbl="revTx" presStyleIdx="1" presStyleCnt="5">
        <dgm:presLayoutVars>
          <dgm:chMax val="0"/>
          <dgm:chPref val="0"/>
        </dgm:presLayoutVars>
      </dgm:prSet>
      <dgm:spPr/>
    </dgm:pt>
    <dgm:pt modelId="{55B4D61B-C56D-4659-BBEF-6493FF1C7BB0}" type="pres">
      <dgm:prSet presAssocID="{088044AC-3A7C-40B8-B13F-A560E91B7B09}" presName="sibTrans" presStyleCnt="0"/>
      <dgm:spPr/>
    </dgm:pt>
    <dgm:pt modelId="{365413BB-DE83-4024-B916-35B963318FED}" type="pres">
      <dgm:prSet presAssocID="{FE88BB34-B538-4B31-85EA-72675A4B7DD0}" presName="compNode" presStyleCnt="0"/>
      <dgm:spPr/>
    </dgm:pt>
    <dgm:pt modelId="{7F68DECB-ECAB-4877-AA1D-7B9C0ED94BB7}" type="pres">
      <dgm:prSet presAssocID="{FE88BB34-B538-4B31-85EA-72675A4B7DD0}" presName="bgRect" presStyleLbl="bgShp" presStyleIdx="2" presStyleCnt="5"/>
      <dgm:spPr/>
    </dgm:pt>
    <dgm:pt modelId="{A516237B-1B0C-4186-9640-008B25B24232}" type="pres">
      <dgm:prSet presAssocID="{FE88BB34-B538-4B31-85EA-72675A4B7D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58D2E6A-0D9D-47A3-9EF5-5EC19A2AF21A}" type="pres">
      <dgm:prSet presAssocID="{FE88BB34-B538-4B31-85EA-72675A4B7DD0}" presName="spaceRect" presStyleCnt="0"/>
      <dgm:spPr/>
    </dgm:pt>
    <dgm:pt modelId="{DE6EF3BA-17C9-4D88-92BE-44D01F43F3FA}" type="pres">
      <dgm:prSet presAssocID="{FE88BB34-B538-4B31-85EA-72675A4B7DD0}" presName="parTx" presStyleLbl="revTx" presStyleIdx="2" presStyleCnt="5">
        <dgm:presLayoutVars>
          <dgm:chMax val="0"/>
          <dgm:chPref val="0"/>
        </dgm:presLayoutVars>
      </dgm:prSet>
      <dgm:spPr/>
    </dgm:pt>
    <dgm:pt modelId="{F6D81176-66BF-4867-8FF8-1969C542C95C}" type="pres">
      <dgm:prSet presAssocID="{B3A8242A-F194-40ED-8CAB-8B162E82A85D}" presName="sibTrans" presStyleCnt="0"/>
      <dgm:spPr/>
    </dgm:pt>
    <dgm:pt modelId="{F931F2EA-3801-4724-85A0-69C2E8DED448}" type="pres">
      <dgm:prSet presAssocID="{99370BB2-2F4C-4FF6-B033-039F856C17C1}" presName="compNode" presStyleCnt="0"/>
      <dgm:spPr/>
    </dgm:pt>
    <dgm:pt modelId="{6D302EE8-C1E9-4402-86D6-D6DB6B34FEBE}" type="pres">
      <dgm:prSet presAssocID="{99370BB2-2F4C-4FF6-B033-039F856C17C1}" presName="bgRect" presStyleLbl="bgShp" presStyleIdx="3" presStyleCnt="5"/>
      <dgm:spPr/>
    </dgm:pt>
    <dgm:pt modelId="{613923B0-20C0-4530-823E-4A27F14C3DEA}" type="pres">
      <dgm:prSet presAssocID="{99370BB2-2F4C-4FF6-B033-039F856C17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546D923-23D5-46BA-AE06-A67A7694ACE9}" type="pres">
      <dgm:prSet presAssocID="{99370BB2-2F4C-4FF6-B033-039F856C17C1}" presName="spaceRect" presStyleCnt="0"/>
      <dgm:spPr/>
    </dgm:pt>
    <dgm:pt modelId="{172ABF40-D817-400D-81A0-E42DC658B49D}" type="pres">
      <dgm:prSet presAssocID="{99370BB2-2F4C-4FF6-B033-039F856C17C1}" presName="parTx" presStyleLbl="revTx" presStyleIdx="3" presStyleCnt="5">
        <dgm:presLayoutVars>
          <dgm:chMax val="0"/>
          <dgm:chPref val="0"/>
        </dgm:presLayoutVars>
      </dgm:prSet>
      <dgm:spPr/>
    </dgm:pt>
    <dgm:pt modelId="{E5110830-9284-4426-8C4B-0F78DA466BA2}" type="pres">
      <dgm:prSet presAssocID="{8D62C331-468A-4BA2-8C3E-AC0FD835554B}" presName="sibTrans" presStyleCnt="0"/>
      <dgm:spPr/>
    </dgm:pt>
    <dgm:pt modelId="{2F77D20E-AB45-44F4-8649-7B5E46B81C02}" type="pres">
      <dgm:prSet presAssocID="{A1C2584C-5D13-4BC7-9E68-7FE7F81E53D8}" presName="compNode" presStyleCnt="0"/>
      <dgm:spPr/>
    </dgm:pt>
    <dgm:pt modelId="{0D01D93B-6FCD-45C4-9766-666619F90B66}" type="pres">
      <dgm:prSet presAssocID="{A1C2584C-5D13-4BC7-9E68-7FE7F81E53D8}" presName="bgRect" presStyleLbl="bgShp" presStyleIdx="4" presStyleCnt="5"/>
      <dgm:spPr/>
    </dgm:pt>
    <dgm:pt modelId="{5D433E85-2F48-48AD-B10A-587CEFA6C641}" type="pres">
      <dgm:prSet presAssocID="{A1C2584C-5D13-4BC7-9E68-7FE7F81E53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216343B-4C1D-47DA-9A06-C5AD9498E6C5}" type="pres">
      <dgm:prSet presAssocID="{A1C2584C-5D13-4BC7-9E68-7FE7F81E53D8}" presName="spaceRect" presStyleCnt="0"/>
      <dgm:spPr/>
    </dgm:pt>
    <dgm:pt modelId="{A61DDA9C-BA55-4E24-86BD-059A29AD7679}" type="pres">
      <dgm:prSet presAssocID="{A1C2584C-5D13-4BC7-9E68-7FE7F81E53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FEEC21A-D913-4583-B048-CF0CBE4E14B5}" srcId="{6D31FF54-891A-4830-AFFB-334E49A4AAEF}" destId="{FE88BB34-B538-4B31-85EA-72675A4B7DD0}" srcOrd="2" destOrd="0" parTransId="{2E4362E8-C7D5-4CCF-9984-20F49FB32220}" sibTransId="{B3A8242A-F194-40ED-8CAB-8B162E82A85D}"/>
    <dgm:cxn modelId="{240F362D-2792-4B53-8A44-8346FF793119}" type="presOf" srcId="{FE88BB34-B538-4B31-85EA-72675A4B7DD0}" destId="{DE6EF3BA-17C9-4D88-92BE-44D01F43F3FA}" srcOrd="0" destOrd="0" presId="urn:microsoft.com/office/officeart/2018/2/layout/IconVerticalSolidList"/>
    <dgm:cxn modelId="{C1CCCB35-E924-4735-B6BB-AF7766846F19}" type="presOf" srcId="{6D31FF54-891A-4830-AFFB-334E49A4AAEF}" destId="{D976633F-7D7B-44CC-8B0D-4C5BF3652335}" srcOrd="0" destOrd="0" presId="urn:microsoft.com/office/officeart/2018/2/layout/IconVerticalSolidList"/>
    <dgm:cxn modelId="{AC38954C-2B8C-4D25-B779-4044C4927102}" srcId="{6D31FF54-891A-4830-AFFB-334E49A4AAEF}" destId="{A1C2584C-5D13-4BC7-9E68-7FE7F81E53D8}" srcOrd="4" destOrd="0" parTransId="{64951787-9F81-4980-9DDC-A0AEF47CED9F}" sibTransId="{1CDFADE7-6E84-4381-8215-ACB956FEE4B4}"/>
    <dgm:cxn modelId="{FC849C60-BD00-464D-9E8E-2B5350277049}" type="presOf" srcId="{A1C2584C-5D13-4BC7-9E68-7FE7F81E53D8}" destId="{A61DDA9C-BA55-4E24-86BD-059A29AD7679}" srcOrd="0" destOrd="0" presId="urn:microsoft.com/office/officeart/2018/2/layout/IconVerticalSolidList"/>
    <dgm:cxn modelId="{EDEB1C83-28C3-4CC9-9EA2-558A6BC614E0}" type="presOf" srcId="{12038C88-A607-4490-BFD2-11DADBB6EF55}" destId="{6FFCD6E7-57D8-43A6-AB86-17AF8EEA1EE6}" srcOrd="0" destOrd="0" presId="urn:microsoft.com/office/officeart/2018/2/layout/IconVerticalSolidList"/>
    <dgm:cxn modelId="{6BC79295-0280-4666-9B47-97DF093D48C5}" type="presOf" srcId="{989E37DF-15D3-4BFA-A27B-EB1550611BD6}" destId="{B590F985-6212-4F59-A1C4-4162334F7B77}" srcOrd="0" destOrd="0" presId="urn:microsoft.com/office/officeart/2018/2/layout/IconVerticalSolidList"/>
    <dgm:cxn modelId="{5268119B-7EF5-41E1-91CD-943FA8F9CC04}" srcId="{6D31FF54-891A-4830-AFFB-334E49A4AAEF}" destId="{12038C88-A607-4490-BFD2-11DADBB6EF55}" srcOrd="1" destOrd="0" parTransId="{020E569C-76D0-49FF-A84A-C501C035BBA8}" sibTransId="{088044AC-3A7C-40B8-B13F-A560E91B7B09}"/>
    <dgm:cxn modelId="{2645A4A9-E217-41D3-A301-343443907603}" srcId="{6D31FF54-891A-4830-AFFB-334E49A4AAEF}" destId="{99370BB2-2F4C-4FF6-B033-039F856C17C1}" srcOrd="3" destOrd="0" parTransId="{5ADD8553-20A0-4782-82CD-CFF7E3FB1180}" sibTransId="{8D62C331-468A-4BA2-8C3E-AC0FD835554B}"/>
    <dgm:cxn modelId="{C46A57B8-3DAB-4741-A7D1-E86D5AFEC85D}" type="presOf" srcId="{99370BB2-2F4C-4FF6-B033-039F856C17C1}" destId="{172ABF40-D817-400D-81A0-E42DC658B49D}" srcOrd="0" destOrd="0" presId="urn:microsoft.com/office/officeart/2018/2/layout/IconVerticalSolidList"/>
    <dgm:cxn modelId="{1E1B2CF4-C0FB-476D-9839-B85C73FF0BE4}" srcId="{6D31FF54-891A-4830-AFFB-334E49A4AAEF}" destId="{989E37DF-15D3-4BFA-A27B-EB1550611BD6}" srcOrd="0" destOrd="0" parTransId="{27962278-7788-48D6-A0C0-C28B55E3ECFC}" sibTransId="{8514B35A-F462-4FC9-B638-4E0F4DB02D89}"/>
    <dgm:cxn modelId="{95C71F7E-5C47-4EB2-A4F5-89ECCB132A17}" type="presParOf" srcId="{D976633F-7D7B-44CC-8B0D-4C5BF3652335}" destId="{BDF91A7A-E094-4C7F-AC41-B3E87374F6B2}" srcOrd="0" destOrd="0" presId="urn:microsoft.com/office/officeart/2018/2/layout/IconVerticalSolidList"/>
    <dgm:cxn modelId="{5FA746B5-5597-47B3-81EC-B38C49709C47}" type="presParOf" srcId="{BDF91A7A-E094-4C7F-AC41-B3E87374F6B2}" destId="{7DBC754F-BE44-464C-B6A4-5ACCEDE94B4C}" srcOrd="0" destOrd="0" presId="urn:microsoft.com/office/officeart/2018/2/layout/IconVerticalSolidList"/>
    <dgm:cxn modelId="{CA9F78B6-838A-48F1-AA71-33709B2899C3}" type="presParOf" srcId="{BDF91A7A-E094-4C7F-AC41-B3E87374F6B2}" destId="{CA62D974-14BF-41E0-B8FB-6B3F3F418AD6}" srcOrd="1" destOrd="0" presId="urn:microsoft.com/office/officeart/2018/2/layout/IconVerticalSolidList"/>
    <dgm:cxn modelId="{6D47F162-ECC1-4783-B9A0-F24F223165E4}" type="presParOf" srcId="{BDF91A7A-E094-4C7F-AC41-B3E87374F6B2}" destId="{0C3A307D-016A-4C27-81A8-ADD4774C25B9}" srcOrd="2" destOrd="0" presId="urn:microsoft.com/office/officeart/2018/2/layout/IconVerticalSolidList"/>
    <dgm:cxn modelId="{DFA5FE88-6A04-445B-B37C-105949141AB9}" type="presParOf" srcId="{BDF91A7A-E094-4C7F-AC41-B3E87374F6B2}" destId="{B590F985-6212-4F59-A1C4-4162334F7B77}" srcOrd="3" destOrd="0" presId="urn:microsoft.com/office/officeart/2018/2/layout/IconVerticalSolidList"/>
    <dgm:cxn modelId="{93631893-3359-49A7-B174-2A134CD4715B}" type="presParOf" srcId="{D976633F-7D7B-44CC-8B0D-4C5BF3652335}" destId="{9EF59D12-C97A-4865-A332-4C0F10BACCB6}" srcOrd="1" destOrd="0" presId="urn:microsoft.com/office/officeart/2018/2/layout/IconVerticalSolidList"/>
    <dgm:cxn modelId="{68B2FAA3-3A73-4276-BAEB-200230AB23F2}" type="presParOf" srcId="{D976633F-7D7B-44CC-8B0D-4C5BF3652335}" destId="{B1E226EB-8234-41B0-B689-771EA558952A}" srcOrd="2" destOrd="0" presId="urn:microsoft.com/office/officeart/2018/2/layout/IconVerticalSolidList"/>
    <dgm:cxn modelId="{ABA1B857-659C-4476-8C0A-83A6BE02C648}" type="presParOf" srcId="{B1E226EB-8234-41B0-B689-771EA558952A}" destId="{38100C25-DBB4-454E-8B07-B78DA5B2B695}" srcOrd="0" destOrd="0" presId="urn:microsoft.com/office/officeart/2018/2/layout/IconVerticalSolidList"/>
    <dgm:cxn modelId="{12F238B7-89B8-4E5A-9875-4FA120FE0251}" type="presParOf" srcId="{B1E226EB-8234-41B0-B689-771EA558952A}" destId="{39D6E0F7-1108-4FA3-B618-35430BD2BD9F}" srcOrd="1" destOrd="0" presId="urn:microsoft.com/office/officeart/2018/2/layout/IconVerticalSolidList"/>
    <dgm:cxn modelId="{8B43EE80-34A3-4FA3-AC9D-3E410402A515}" type="presParOf" srcId="{B1E226EB-8234-41B0-B689-771EA558952A}" destId="{94828221-D50D-440E-909B-44BEB29BD649}" srcOrd="2" destOrd="0" presId="urn:microsoft.com/office/officeart/2018/2/layout/IconVerticalSolidList"/>
    <dgm:cxn modelId="{7383F897-03A6-4B50-AE1E-BEE0603BF17A}" type="presParOf" srcId="{B1E226EB-8234-41B0-B689-771EA558952A}" destId="{6FFCD6E7-57D8-43A6-AB86-17AF8EEA1EE6}" srcOrd="3" destOrd="0" presId="urn:microsoft.com/office/officeart/2018/2/layout/IconVerticalSolidList"/>
    <dgm:cxn modelId="{0910CE1D-6593-4035-86B4-4E8F57D5CACE}" type="presParOf" srcId="{D976633F-7D7B-44CC-8B0D-4C5BF3652335}" destId="{55B4D61B-C56D-4659-BBEF-6493FF1C7BB0}" srcOrd="3" destOrd="0" presId="urn:microsoft.com/office/officeart/2018/2/layout/IconVerticalSolidList"/>
    <dgm:cxn modelId="{37954203-93DB-4209-B8F2-98764CBFB8B7}" type="presParOf" srcId="{D976633F-7D7B-44CC-8B0D-4C5BF3652335}" destId="{365413BB-DE83-4024-B916-35B963318FED}" srcOrd="4" destOrd="0" presId="urn:microsoft.com/office/officeart/2018/2/layout/IconVerticalSolidList"/>
    <dgm:cxn modelId="{1CF14C5A-99EC-4D9C-B019-952280EC9D17}" type="presParOf" srcId="{365413BB-DE83-4024-B916-35B963318FED}" destId="{7F68DECB-ECAB-4877-AA1D-7B9C0ED94BB7}" srcOrd="0" destOrd="0" presId="urn:microsoft.com/office/officeart/2018/2/layout/IconVerticalSolidList"/>
    <dgm:cxn modelId="{9E5CBE71-CB6B-4341-A4B1-854191338E12}" type="presParOf" srcId="{365413BB-DE83-4024-B916-35B963318FED}" destId="{A516237B-1B0C-4186-9640-008B25B24232}" srcOrd="1" destOrd="0" presId="urn:microsoft.com/office/officeart/2018/2/layout/IconVerticalSolidList"/>
    <dgm:cxn modelId="{DDC13662-8466-4EEB-9567-A033620F7A58}" type="presParOf" srcId="{365413BB-DE83-4024-B916-35B963318FED}" destId="{658D2E6A-0D9D-47A3-9EF5-5EC19A2AF21A}" srcOrd="2" destOrd="0" presId="urn:microsoft.com/office/officeart/2018/2/layout/IconVerticalSolidList"/>
    <dgm:cxn modelId="{B652FC1A-C8F5-4288-8D3D-5158271FF4C2}" type="presParOf" srcId="{365413BB-DE83-4024-B916-35B963318FED}" destId="{DE6EF3BA-17C9-4D88-92BE-44D01F43F3FA}" srcOrd="3" destOrd="0" presId="urn:microsoft.com/office/officeart/2018/2/layout/IconVerticalSolidList"/>
    <dgm:cxn modelId="{21952221-7F9D-4137-845D-6352B082C877}" type="presParOf" srcId="{D976633F-7D7B-44CC-8B0D-4C5BF3652335}" destId="{F6D81176-66BF-4867-8FF8-1969C542C95C}" srcOrd="5" destOrd="0" presId="urn:microsoft.com/office/officeart/2018/2/layout/IconVerticalSolidList"/>
    <dgm:cxn modelId="{15913793-FE2B-436D-9F1A-38E003B94374}" type="presParOf" srcId="{D976633F-7D7B-44CC-8B0D-4C5BF3652335}" destId="{F931F2EA-3801-4724-85A0-69C2E8DED448}" srcOrd="6" destOrd="0" presId="urn:microsoft.com/office/officeart/2018/2/layout/IconVerticalSolidList"/>
    <dgm:cxn modelId="{834A85C6-9600-4F21-BC22-419F821273B0}" type="presParOf" srcId="{F931F2EA-3801-4724-85A0-69C2E8DED448}" destId="{6D302EE8-C1E9-4402-86D6-D6DB6B34FEBE}" srcOrd="0" destOrd="0" presId="urn:microsoft.com/office/officeart/2018/2/layout/IconVerticalSolidList"/>
    <dgm:cxn modelId="{F93BD560-D5DD-4854-A8FF-4345371395E2}" type="presParOf" srcId="{F931F2EA-3801-4724-85A0-69C2E8DED448}" destId="{613923B0-20C0-4530-823E-4A27F14C3DEA}" srcOrd="1" destOrd="0" presId="urn:microsoft.com/office/officeart/2018/2/layout/IconVerticalSolidList"/>
    <dgm:cxn modelId="{DA93F4E3-BE94-41F5-8BE2-D92242E76ECD}" type="presParOf" srcId="{F931F2EA-3801-4724-85A0-69C2E8DED448}" destId="{5546D923-23D5-46BA-AE06-A67A7694ACE9}" srcOrd="2" destOrd="0" presId="urn:microsoft.com/office/officeart/2018/2/layout/IconVerticalSolidList"/>
    <dgm:cxn modelId="{41EC2F99-4E33-4A83-BDAF-DE8CF6F041EB}" type="presParOf" srcId="{F931F2EA-3801-4724-85A0-69C2E8DED448}" destId="{172ABF40-D817-400D-81A0-E42DC658B49D}" srcOrd="3" destOrd="0" presId="urn:microsoft.com/office/officeart/2018/2/layout/IconVerticalSolidList"/>
    <dgm:cxn modelId="{22845435-DAF7-43CF-BAE6-B4739C6241EE}" type="presParOf" srcId="{D976633F-7D7B-44CC-8B0D-4C5BF3652335}" destId="{E5110830-9284-4426-8C4B-0F78DA466BA2}" srcOrd="7" destOrd="0" presId="urn:microsoft.com/office/officeart/2018/2/layout/IconVerticalSolidList"/>
    <dgm:cxn modelId="{9F08FC8A-249B-4D60-8F10-F717D6ED96BA}" type="presParOf" srcId="{D976633F-7D7B-44CC-8B0D-4C5BF3652335}" destId="{2F77D20E-AB45-44F4-8649-7B5E46B81C02}" srcOrd="8" destOrd="0" presId="urn:microsoft.com/office/officeart/2018/2/layout/IconVerticalSolidList"/>
    <dgm:cxn modelId="{325FBAEC-41A0-451A-AD2C-3D43120171F0}" type="presParOf" srcId="{2F77D20E-AB45-44F4-8649-7B5E46B81C02}" destId="{0D01D93B-6FCD-45C4-9766-666619F90B66}" srcOrd="0" destOrd="0" presId="urn:microsoft.com/office/officeart/2018/2/layout/IconVerticalSolidList"/>
    <dgm:cxn modelId="{98B1E942-857F-4592-A33E-0099FF1B269C}" type="presParOf" srcId="{2F77D20E-AB45-44F4-8649-7B5E46B81C02}" destId="{5D433E85-2F48-48AD-B10A-587CEFA6C641}" srcOrd="1" destOrd="0" presId="urn:microsoft.com/office/officeart/2018/2/layout/IconVerticalSolidList"/>
    <dgm:cxn modelId="{738A4261-A4F8-49F7-B63A-66CD3D13D2A6}" type="presParOf" srcId="{2F77D20E-AB45-44F4-8649-7B5E46B81C02}" destId="{3216343B-4C1D-47DA-9A06-C5AD9498E6C5}" srcOrd="2" destOrd="0" presId="urn:microsoft.com/office/officeart/2018/2/layout/IconVerticalSolidList"/>
    <dgm:cxn modelId="{C92018AF-E3ED-4C9A-94F2-0C4E63799017}" type="presParOf" srcId="{2F77D20E-AB45-44F4-8649-7B5E46B81C02}" destId="{A61DDA9C-BA55-4E24-86BD-059A29AD76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82CE9-2281-4A0D-87BF-31F61DA852CE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F9673-21D6-4148-87FF-24B67A3F4A59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65DE-3B8A-49B7-BAE0-5047F9B50B3A}">
      <dsp:nvSpPr>
        <dsp:cNvPr id="0" name=""/>
        <dsp:cNvSpPr/>
      </dsp:nvSpPr>
      <dsp:spPr>
        <a:xfrm>
          <a:off x="1181573" y="437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Popularity</a:t>
          </a:r>
          <a:endParaRPr lang="en-US" sz="2500" kern="1200" dirty="0"/>
        </a:p>
      </dsp:txBody>
      <dsp:txXfrm>
        <a:off x="1181573" y="437"/>
        <a:ext cx="4320540" cy="1023007"/>
      </dsp:txXfrm>
    </dsp:sp>
    <dsp:sp modelId="{81E5CA2A-FD8D-454C-AEF3-4029CE1D0795}">
      <dsp:nvSpPr>
        <dsp:cNvPr id="0" name=""/>
        <dsp:cNvSpPr/>
      </dsp:nvSpPr>
      <dsp:spPr>
        <a:xfrm>
          <a:off x="5502113" y="437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In the terms of this study, we will be defining popularity as the number of likes on a particular post or comment. The greater the number of likes the greater the popularity.</a:t>
          </a:r>
          <a:endParaRPr lang="en-US" sz="1500" kern="1200"/>
        </a:p>
      </dsp:txBody>
      <dsp:txXfrm>
        <a:off x="5502113" y="437"/>
        <a:ext cx="4099086" cy="1023007"/>
      </dsp:txXfrm>
    </dsp:sp>
    <dsp:sp modelId="{1FCA9592-A84A-4994-A73C-10C3846037E6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360C4-924B-475C-99B4-EC377A4F2E1C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15ECE-D950-420E-BEF3-2DF29E3F59BD}">
      <dsp:nvSpPr>
        <dsp:cNvPr id="0" name=""/>
        <dsp:cNvSpPr/>
      </dsp:nvSpPr>
      <dsp:spPr>
        <a:xfrm>
          <a:off x="1181573" y="1279196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Reddit</a:t>
          </a:r>
          <a:endParaRPr lang="en-US" sz="2500" kern="1200"/>
        </a:p>
      </dsp:txBody>
      <dsp:txXfrm>
        <a:off x="1181573" y="1279196"/>
        <a:ext cx="4320540" cy="1023007"/>
      </dsp:txXfrm>
    </dsp:sp>
    <dsp:sp modelId="{6496824A-93F3-4B13-8A9F-3402AAB14404}">
      <dsp:nvSpPr>
        <dsp:cNvPr id="0" name=""/>
        <dsp:cNvSpPr/>
      </dsp:nvSpPr>
      <dsp:spPr>
        <a:xfrm>
          <a:off x="5502113" y="1279196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Reddit is a social media platform where users can post texts, images and videos. </a:t>
          </a:r>
          <a:endParaRPr lang="en-US" sz="1500" kern="1200"/>
        </a:p>
      </dsp:txBody>
      <dsp:txXfrm>
        <a:off x="5502113" y="1279196"/>
        <a:ext cx="4099086" cy="1023007"/>
      </dsp:txXfrm>
    </dsp:sp>
    <dsp:sp modelId="{B4C78F55-4095-44FD-B4B6-1B1468360D46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C4FC5-7F9E-42FA-863B-48BCC540152C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C8D02-4E17-4A32-827E-7E7BFAEA1028}">
      <dsp:nvSpPr>
        <dsp:cNvPr id="0" name=""/>
        <dsp:cNvSpPr/>
      </dsp:nvSpPr>
      <dsp:spPr>
        <a:xfrm>
          <a:off x="1181573" y="2557955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Sentiment</a:t>
          </a:r>
          <a:endParaRPr lang="en-US" sz="2500" kern="1200"/>
        </a:p>
      </dsp:txBody>
      <dsp:txXfrm>
        <a:off x="1181573" y="2557955"/>
        <a:ext cx="4320540" cy="1023007"/>
      </dsp:txXfrm>
    </dsp:sp>
    <dsp:sp modelId="{66FB3C9D-D429-4A3D-8191-C064A1C86411}">
      <dsp:nvSpPr>
        <dsp:cNvPr id="0" name=""/>
        <dsp:cNvSpPr/>
      </dsp:nvSpPr>
      <dsp:spPr>
        <a:xfrm>
          <a:off x="5502113" y="2557955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baseline="0"/>
            <a:t>Sentiment of a post is the attributed emotional tone or attitude that is expressed by the author in the post. It determines if the post has a positive, neutral, or negative sentiment. </a:t>
          </a:r>
          <a:endParaRPr lang="en-US" sz="1500" kern="1200"/>
        </a:p>
      </dsp:txBody>
      <dsp:txXfrm>
        <a:off x="5502113" y="2557955"/>
        <a:ext cx="4099086" cy="1023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C754F-BE44-464C-B6A4-5ACCEDE94B4C}">
      <dsp:nvSpPr>
        <dsp:cNvPr id="0" name=""/>
        <dsp:cNvSpPr/>
      </dsp:nvSpPr>
      <dsp:spPr>
        <a:xfrm>
          <a:off x="0" y="3286"/>
          <a:ext cx="9601200" cy="699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2D974-14BF-41E0-B8FB-6B3F3F418AD6}">
      <dsp:nvSpPr>
        <dsp:cNvPr id="0" name=""/>
        <dsp:cNvSpPr/>
      </dsp:nvSpPr>
      <dsp:spPr>
        <a:xfrm>
          <a:off x="211748" y="160785"/>
          <a:ext cx="384998" cy="384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0F985-6212-4F59-A1C4-4162334F7B77}">
      <dsp:nvSpPr>
        <dsp:cNvPr id="0" name=""/>
        <dsp:cNvSpPr/>
      </dsp:nvSpPr>
      <dsp:spPr>
        <a:xfrm>
          <a:off x="808495" y="3286"/>
          <a:ext cx="8792704" cy="69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83" tIns="74083" rIns="74083" bIns="740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Does the sentiment of a comment result in greater popularity?</a:t>
          </a:r>
          <a:endParaRPr lang="en-US" sz="1900" kern="1200" dirty="0"/>
        </a:p>
      </dsp:txBody>
      <dsp:txXfrm>
        <a:off x="808495" y="3286"/>
        <a:ext cx="8792704" cy="699996"/>
      </dsp:txXfrm>
    </dsp:sp>
    <dsp:sp modelId="{38100C25-DBB4-454E-8B07-B78DA5B2B695}">
      <dsp:nvSpPr>
        <dsp:cNvPr id="0" name=""/>
        <dsp:cNvSpPr/>
      </dsp:nvSpPr>
      <dsp:spPr>
        <a:xfrm>
          <a:off x="0" y="878281"/>
          <a:ext cx="9601200" cy="699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6E0F7-1108-4FA3-B618-35430BD2BD9F}">
      <dsp:nvSpPr>
        <dsp:cNvPr id="0" name=""/>
        <dsp:cNvSpPr/>
      </dsp:nvSpPr>
      <dsp:spPr>
        <a:xfrm>
          <a:off x="211748" y="1035781"/>
          <a:ext cx="384998" cy="384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CD6E7-57D8-43A6-AB86-17AF8EEA1EE6}">
      <dsp:nvSpPr>
        <dsp:cNvPr id="0" name=""/>
        <dsp:cNvSpPr/>
      </dsp:nvSpPr>
      <dsp:spPr>
        <a:xfrm>
          <a:off x="808495" y="878281"/>
          <a:ext cx="8792704" cy="69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83" tIns="74083" rIns="74083" bIns="740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Does the number of words in a comment result in greater popularity? </a:t>
          </a:r>
          <a:endParaRPr lang="en-US" sz="1900" kern="1200" dirty="0"/>
        </a:p>
      </dsp:txBody>
      <dsp:txXfrm>
        <a:off x="808495" y="878281"/>
        <a:ext cx="8792704" cy="699996"/>
      </dsp:txXfrm>
    </dsp:sp>
    <dsp:sp modelId="{7F68DECB-ECAB-4877-AA1D-7B9C0ED94BB7}">
      <dsp:nvSpPr>
        <dsp:cNvPr id="0" name=""/>
        <dsp:cNvSpPr/>
      </dsp:nvSpPr>
      <dsp:spPr>
        <a:xfrm>
          <a:off x="0" y="1753277"/>
          <a:ext cx="9601200" cy="699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6237B-1B0C-4186-9640-008B25B24232}">
      <dsp:nvSpPr>
        <dsp:cNvPr id="0" name=""/>
        <dsp:cNvSpPr/>
      </dsp:nvSpPr>
      <dsp:spPr>
        <a:xfrm>
          <a:off x="211748" y="1910776"/>
          <a:ext cx="384998" cy="384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EF3BA-17C9-4D88-92BE-44D01F43F3FA}">
      <dsp:nvSpPr>
        <dsp:cNvPr id="0" name=""/>
        <dsp:cNvSpPr/>
      </dsp:nvSpPr>
      <dsp:spPr>
        <a:xfrm>
          <a:off x="808495" y="1753277"/>
          <a:ext cx="8792704" cy="69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83" tIns="74083" rIns="74083" bIns="740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Do post who have more comments become more popular?</a:t>
          </a:r>
          <a:endParaRPr lang="en-US" sz="1900" kern="1200" dirty="0"/>
        </a:p>
      </dsp:txBody>
      <dsp:txXfrm>
        <a:off x="808495" y="1753277"/>
        <a:ext cx="8792704" cy="699996"/>
      </dsp:txXfrm>
    </dsp:sp>
    <dsp:sp modelId="{6D302EE8-C1E9-4402-86D6-D6DB6B34FEBE}">
      <dsp:nvSpPr>
        <dsp:cNvPr id="0" name=""/>
        <dsp:cNvSpPr/>
      </dsp:nvSpPr>
      <dsp:spPr>
        <a:xfrm>
          <a:off x="0" y="2628272"/>
          <a:ext cx="9601200" cy="699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923B0-20C0-4530-823E-4A27F14C3DEA}">
      <dsp:nvSpPr>
        <dsp:cNvPr id="0" name=""/>
        <dsp:cNvSpPr/>
      </dsp:nvSpPr>
      <dsp:spPr>
        <a:xfrm>
          <a:off x="211748" y="2785771"/>
          <a:ext cx="384998" cy="384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ABF40-D817-400D-81A0-E42DC658B49D}">
      <dsp:nvSpPr>
        <dsp:cNvPr id="0" name=""/>
        <dsp:cNvSpPr/>
      </dsp:nvSpPr>
      <dsp:spPr>
        <a:xfrm>
          <a:off x="808495" y="2628272"/>
          <a:ext cx="8792704" cy="69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83" tIns="74083" rIns="74083" bIns="740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Does the time of creation of a post effect its popularity?</a:t>
          </a:r>
          <a:endParaRPr lang="en-US" sz="1900" kern="1200"/>
        </a:p>
      </dsp:txBody>
      <dsp:txXfrm>
        <a:off x="808495" y="2628272"/>
        <a:ext cx="8792704" cy="699996"/>
      </dsp:txXfrm>
    </dsp:sp>
    <dsp:sp modelId="{0D01D93B-6FCD-45C4-9766-666619F90B66}">
      <dsp:nvSpPr>
        <dsp:cNvPr id="0" name=""/>
        <dsp:cNvSpPr/>
      </dsp:nvSpPr>
      <dsp:spPr>
        <a:xfrm>
          <a:off x="0" y="3503268"/>
          <a:ext cx="9601200" cy="699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33E85-2F48-48AD-B10A-587CEFA6C641}">
      <dsp:nvSpPr>
        <dsp:cNvPr id="0" name=""/>
        <dsp:cNvSpPr/>
      </dsp:nvSpPr>
      <dsp:spPr>
        <a:xfrm>
          <a:off x="211748" y="3660767"/>
          <a:ext cx="384998" cy="384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DDA9C-BA55-4E24-86BD-059A29AD7679}">
      <dsp:nvSpPr>
        <dsp:cNvPr id="0" name=""/>
        <dsp:cNvSpPr/>
      </dsp:nvSpPr>
      <dsp:spPr>
        <a:xfrm>
          <a:off x="808495" y="3503268"/>
          <a:ext cx="8792704" cy="69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83" tIns="74083" rIns="74083" bIns="740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Does the number of comments on a post influence its popularity?</a:t>
          </a:r>
          <a:endParaRPr lang="en-US" sz="1900" kern="1200"/>
        </a:p>
      </dsp:txBody>
      <dsp:txXfrm>
        <a:off x="808495" y="3503268"/>
        <a:ext cx="8792704" cy="699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E779-C954-044B-8D8E-BA4197E9773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BE39-5482-074B-AA8F-346DF82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be presenting the analysis we have done concerning popularity of reddit posts. Specifically, what makes a post popular and can we compartmentalize what makes something popular on social media sites.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start off we will first define some of the terms we will be using throughout this presentation.</a:t>
            </a:r>
          </a:p>
          <a:p>
            <a:r>
              <a:rPr lang="en-US" dirty="0"/>
              <a:t>When talking about popularity within a digital space we quantify this based on the number of likes a post of comment receive. </a:t>
            </a:r>
          </a:p>
          <a:p>
            <a:endParaRPr lang="en-US" dirty="0"/>
          </a:p>
          <a:p>
            <a:r>
              <a:rPr lang="en-US" dirty="0"/>
              <a:t>All our tests will be done using data from the social media site Reddit, Reddit is a platform that users can post text, images and videos to. For the sake of this analysis, we only looked at text posts due to data constraints. </a:t>
            </a:r>
          </a:p>
          <a:p>
            <a:endParaRPr lang="en-US" dirty="0"/>
          </a:p>
          <a:p>
            <a:r>
              <a:rPr lang="en-US" dirty="0"/>
              <a:t>Sentiment, as we will be discussing it, refers to the tone or attitude associated with a certain comment. We will outline how this was achieved in each instance.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research questions we had were:</a:t>
            </a:r>
          </a:p>
          <a:p>
            <a:endParaRPr lang="en-US" dirty="0"/>
          </a:p>
          <a:p>
            <a:r>
              <a:rPr lang="en-US" dirty="0"/>
              <a:t>Does the sentiment of a comment result in greater popularity? </a:t>
            </a:r>
          </a:p>
          <a:p>
            <a:r>
              <a:rPr lang="en-US" dirty="0"/>
              <a:t>Does the number of words in a comment result in greater popularity?</a:t>
            </a:r>
          </a:p>
          <a:p>
            <a:r>
              <a:rPr lang="en-US" dirty="0"/>
              <a:t>Do more popular posts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r>
              <a:rPr lang="en-US" dirty="0"/>
              <a:t>Does the number of comments on a post influence its popularity?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1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data was extracted from an open-source database called </a:t>
            </a:r>
            <a:r>
              <a:rPr lang="en-US" dirty="0" err="1"/>
              <a:t>SocialGrep</a:t>
            </a:r>
            <a:r>
              <a:rPr lang="en-US" dirty="0"/>
              <a:t>. </a:t>
            </a:r>
          </a:p>
          <a:p>
            <a:r>
              <a:rPr lang="en-US" dirty="0"/>
              <a:t>The data we had access to was limited but it came formatted in csv files that we were able to read and manipulate. </a:t>
            </a:r>
          </a:p>
          <a:p>
            <a:r>
              <a:rPr lang="en-US" dirty="0"/>
              <a:t>The time of extraction for each of these also varies but the majority is 2022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of analysis done was to try and see if there was a correlation with sentiment of a comment and its popularity. </a:t>
            </a:r>
          </a:p>
          <a:p>
            <a:r>
              <a:rPr lang="en-US" dirty="0"/>
              <a:t>We hypothesized that this would result with negative sentiment correlating with higher popularity. </a:t>
            </a:r>
          </a:p>
          <a:p>
            <a:r>
              <a:rPr lang="en-US" dirty="0"/>
              <a:t>After running the tests and performing correlation analysis we were surprised to see that across multiple data sets sentiment did not have any correlation to the popularity of the comments. </a:t>
            </a:r>
          </a:p>
          <a:p>
            <a:endParaRPr lang="en-US" dirty="0"/>
          </a:p>
          <a:p>
            <a:r>
              <a:rPr lang="en-US" dirty="0"/>
              <a:t>This is modeled in the two graphs provided. Both are given a data set of comments and the top 50 are shown with their sentiments displayed on the red lines. </a:t>
            </a:r>
          </a:p>
          <a:p>
            <a:r>
              <a:rPr lang="en-US" dirty="0"/>
              <a:t>In both cases there was no correlation with the popularity of a post.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set of analysis done pertained to word count and popularity. </a:t>
            </a:r>
          </a:p>
          <a:p>
            <a:r>
              <a:rPr lang="en-US" dirty="0"/>
              <a:t>We hypothesized that this would result in shorter comments having on average a higher score. </a:t>
            </a:r>
          </a:p>
          <a:p>
            <a:r>
              <a:rPr lang="en-US" dirty="0"/>
              <a:t>Surprisingly, this was not the case, but an interesting trend did emerge. </a:t>
            </a:r>
          </a:p>
          <a:p>
            <a:endParaRPr lang="en-US" dirty="0"/>
          </a:p>
          <a:p>
            <a:r>
              <a:rPr lang="en-US" dirty="0"/>
              <a:t>Although the average scores did not correlate to a certain length of post, we did notice in all datasets of this analysis that one length subset dominated the others.</a:t>
            </a:r>
          </a:p>
          <a:p>
            <a:r>
              <a:rPr lang="en-US" dirty="0"/>
              <a:t>This could arguably be a case of social conformity, users on the same subreddit see others creating a certain length post and the rest follow creating a larger subset of posts with this length of comment.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09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9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5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979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9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9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9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36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442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15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/>
              <a:t>Analysis of the popularity of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191B0E"/>
                </a:solidFill>
              </a:rPr>
              <a:t>By: Eva Tarr and Kyle Krawec</a:t>
            </a:r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4133"/>
            <a:ext cx="6570133" cy="4123267"/>
          </a:xfrm>
        </p:spPr>
        <p:txBody>
          <a:bodyPr>
            <a:normAutofit/>
          </a:bodyPr>
          <a:lstStyle/>
          <a:p>
            <a:r>
              <a:rPr lang="en-US" sz="1600" dirty="0"/>
              <a:t>Popularity and Sentiment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No correlation </a:t>
            </a:r>
          </a:p>
          <a:p>
            <a:r>
              <a:rPr lang="en-US" sz="1600" dirty="0"/>
              <a:t>Popularity and Word Count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No correlation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Found a trend pertaining to social conformity </a:t>
            </a:r>
          </a:p>
          <a:p>
            <a:r>
              <a:rPr lang="en-US" sz="1600" dirty="0"/>
              <a:t>Popularity and Creation Time (Month)</a:t>
            </a:r>
          </a:p>
          <a:p>
            <a:r>
              <a:rPr lang="en-US" sz="1600" dirty="0"/>
              <a:t>Popularity and Creation Time (Daily)</a:t>
            </a:r>
          </a:p>
          <a:p>
            <a:r>
              <a:rPr lang="en-US" sz="1600" dirty="0"/>
              <a:t>Popularity and Comments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BD4D42B-2FFD-3888-B72D-AB990503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732" y="1428750"/>
            <a:ext cx="3420586" cy="3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Larger data sets would yield better results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More data sets across more diverse subreddits </a:t>
            </a:r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5DB03F4-5AD3-9DC4-8520-4A8A22BBC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18998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AACC9-A902-2EBF-76F1-3126C1598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749561"/>
              </p:ext>
            </p:extLst>
          </p:nvPr>
        </p:nvGraphicFramePr>
        <p:xfrm>
          <a:off x="1371600" y="1660848"/>
          <a:ext cx="9601200" cy="4206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6383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 err="1"/>
              <a:t>SocailGrep</a:t>
            </a:r>
            <a:r>
              <a:rPr lang="en-US" dirty="0"/>
              <a:t> (https://</a:t>
            </a:r>
            <a:r>
              <a:rPr lang="en-US" dirty="0" err="1"/>
              <a:t>socialgrep.com</a:t>
            </a:r>
            <a:r>
              <a:rPr lang="en-US" dirty="0"/>
              <a:t>/datasets)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NoNewNormal dataset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now banned subreddit /r/NoNewNormal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One year of Doge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All varied mentions of the term “Doge” on reddit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June 2022 Bitcoin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/r/Bitcoin subreddit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2022 Freedom Convoy on Reddit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/r/Ottawa subreddit</a:t>
            </a:r>
          </a:p>
        </p:txBody>
      </p:sp>
      <p:pic>
        <p:nvPicPr>
          <p:cNvPr id="4" name="Picture 3" descr="A black and pink logo&#10;&#10;Description automatically generated">
            <a:extLst>
              <a:ext uri="{FF2B5EF4-FFF2-40B4-BE49-F238E27FC236}">
                <a16:creationId xmlns:a16="http://schemas.microsoft.com/office/drawing/2014/main" id="{9EAC6375-F0B9-04AD-51D1-74F53832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1" r="-3" b="-3"/>
          <a:stretch/>
        </p:blipFill>
        <p:spPr>
          <a:xfrm>
            <a:off x="7928950" y="1428750"/>
            <a:ext cx="3348650" cy="36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6775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sentiment attached to it does not have a strong correlation. Contrary to our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shows the most popular comments made on a Freedom Convoy subreddit and its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shows the most popular comments made on a Bitcoin subreddit and its sentiment.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0 correlation coefficients. (KYLE)</a:t>
            </a:r>
          </a:p>
        </p:txBody>
      </p:sp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7222B04-54FF-F965-3820-50A3308C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68" y="46474"/>
            <a:ext cx="6580832" cy="3290416"/>
          </a:xfrm>
          <a:prstGeom prst="rect">
            <a:avLst/>
          </a:prstGeom>
        </p:spPr>
      </p:pic>
      <p:pic>
        <p:nvPicPr>
          <p:cNvPr id="12" name="Picture 11" descr="A graph of a graph with red lines&#10;&#10;Description automatically generated with medium confidence">
            <a:extLst>
              <a:ext uri="{FF2B5EF4-FFF2-40B4-BE49-F238E27FC236}">
                <a16:creationId xmlns:a16="http://schemas.microsoft.com/office/drawing/2014/main" id="{CD77052F-F169-12FC-34CB-5E1908F6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68" y="3429000"/>
            <a:ext cx="6580832" cy="3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Word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number of words in the comment has an interesting trend. The number of words in a comment is generally centralized. The score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displays the average scores for all the posts from Doge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displays the average scores for all posts from Freedom Convoy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(KYLE)</a:t>
            </a:r>
          </a:p>
        </p:txBody>
      </p:sp>
      <p:pic>
        <p:nvPicPr>
          <p:cNvPr id="6" name="Picture 5" descr="A graph with red lines and a point&#10;&#10;Description automatically generated">
            <a:extLst>
              <a:ext uri="{FF2B5EF4-FFF2-40B4-BE49-F238E27FC236}">
                <a16:creationId xmlns:a16="http://schemas.microsoft.com/office/drawing/2014/main" id="{E5C2D1F2-5F7A-3A68-A285-DCB5F60D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5578685" cy="3347211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551663B7-D39A-63D1-B055-858E54DC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578685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58090"/>
            <a:ext cx="4055918" cy="2542309"/>
          </a:xfrm>
        </p:spPr>
        <p:txBody>
          <a:bodyPr>
            <a:normAutofit/>
          </a:bodyPr>
          <a:lstStyle/>
          <a:p>
            <a:r>
              <a:rPr lang="en-US" dirty="0"/>
              <a:t>Popularity and Creation Time (Monthly)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comments over time shows a trend that follows our hypothesis. The number of average likes in a subreddit tends to decreased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Doge comments over the span on one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NoNewNormal comments over the span of 15 months.</a:t>
            </a:r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CCA6A8E-9030-6D97-3FEA-F7789F18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060" y="3471204"/>
            <a:ext cx="6651008" cy="3325504"/>
          </a:xfrm>
          <a:prstGeom prst="rect">
            <a:avLst/>
          </a:prstGeom>
        </p:spPr>
      </p:pic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37E418FF-D9F1-FDF1-0C64-F5132209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92" y="103496"/>
            <a:ext cx="6651008" cy="33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Creation Time (Daily)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3"/>
            <a:ext cx="3855720" cy="358295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time of day in which it is posted has a very similar trend across multiple subreddits. Peak hours all falling around 12 while valleys occur around 8 and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NoNewNormal subreddit and all its comment creation times vs average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Doge subreddit and all its comment creation times vs average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3 Trucker subreddit and all its comment creation times vs average score.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764A14-2A1F-798D-4539-A13430A8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2" y="0"/>
            <a:ext cx="4579620" cy="2289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92A26-06CB-1E54-9C85-ABF2A97C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2" y="2284094"/>
            <a:ext cx="4579621" cy="2289811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1C55-23C8-984C-225C-CED2C2EC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32" y="4573904"/>
            <a:ext cx="457962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04B7-74A5-F7B7-F0EF-308D2FB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Comments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C3151-47DD-36BF-8268-AAE908ED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likes and the number of comments comparison.</a:t>
            </a:r>
          </a:p>
        </p:txBody>
      </p:sp>
    </p:spTree>
    <p:extLst>
      <p:ext uri="{BB962C8B-B14F-4D97-AF65-F5344CB8AC3E}">
        <p14:creationId xmlns:p14="http://schemas.microsoft.com/office/powerpoint/2010/main" val="128337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{4A9F3D20-621E-B747-BBDF-BBEFEC517CD4}tf10001072</Template>
  <TotalTime>578</TotalTime>
  <Words>1094</Words>
  <Application>Microsoft Macintosh PowerPoint</Application>
  <PresentationFormat>Widescreen</PresentationFormat>
  <Paragraphs>97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Crop</vt:lpstr>
      <vt:lpstr>Analysis of the popularity of reddit posts</vt:lpstr>
      <vt:lpstr>Definitions</vt:lpstr>
      <vt:lpstr>Main Research Questions:</vt:lpstr>
      <vt:lpstr>Data Sets</vt:lpstr>
      <vt:lpstr>Popularity and Sentiment</vt:lpstr>
      <vt:lpstr>Popularity and Word count</vt:lpstr>
      <vt:lpstr>Popularity and Creation Time (Monthly)</vt:lpstr>
      <vt:lpstr>Popularity and Creation Time (Daily)</vt:lpstr>
      <vt:lpstr>Popularity and Comments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25</cp:revision>
  <dcterms:created xsi:type="dcterms:W3CDTF">2023-11-18T03:45:16Z</dcterms:created>
  <dcterms:modified xsi:type="dcterms:W3CDTF">2023-11-22T04:17:25Z</dcterms:modified>
</cp:coreProperties>
</file>