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/>
    <p:restoredTop sz="95179"/>
  </p:normalViewPr>
  <p:slideViewPr>
    <p:cSldViewPr snapToGrid="0">
      <p:cViewPr>
        <p:scale>
          <a:sx n="97" d="100"/>
          <a:sy n="97" d="100"/>
        </p:scale>
        <p:origin x="-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E779-C954-044B-8D8E-BA4197E97735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BE39-5482-074B-AA8F-346DF82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24000"/>
            <a:ext cx="8361229" cy="3310821"/>
          </a:xfrm>
        </p:spPr>
        <p:txBody>
          <a:bodyPr/>
          <a:lstStyle/>
          <a:p>
            <a:r>
              <a:rPr lang="en-US" dirty="0"/>
              <a:t>Analysis of the popularity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4821"/>
            <a:ext cx="6831673" cy="1086237"/>
          </a:xfrm>
        </p:spPr>
        <p:txBody>
          <a:bodyPr/>
          <a:lstStyle/>
          <a:p>
            <a:r>
              <a:rPr lang="en-US" dirty="0"/>
              <a:t>By: Eva Tarr and Kyle </a:t>
            </a:r>
            <a:r>
              <a:rPr lang="en-US" dirty="0" err="1"/>
              <a:t>Krawec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and their length</a:t>
            </a:r>
          </a:p>
          <a:p>
            <a:pPr lvl="1"/>
            <a:r>
              <a:rPr lang="en-US" dirty="0"/>
              <a:t>Larger data sets would yield better analysis </a:t>
            </a:r>
          </a:p>
          <a:p>
            <a:r>
              <a:rPr lang="en-US" dirty="0"/>
              <a:t>Tools used and computational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252"/>
            <a:ext cx="9601200" cy="5048899"/>
          </a:xfrm>
        </p:spPr>
        <p:txBody>
          <a:bodyPr/>
          <a:lstStyle/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In the terms of this study, we will be defining popularity as the number of likes on a particular post. The greater the number of likes the greater the popularity of a post is. 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Reddit is a social media platform where users can post texts, images and videos. 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Sentiment of a post is the attributed emotional tone or attitude that is expressed by the author in the post. It determines if the post has a positive, neutral, or negative sentiment. 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SocailGrep </a:t>
            </a:r>
          </a:p>
          <a:p>
            <a:pPr lvl="1"/>
            <a:r>
              <a:rPr lang="en-US" dirty="0"/>
              <a:t>List all data sets used here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sentiment of a comment result in greater popularity?</a:t>
            </a:r>
          </a:p>
          <a:p>
            <a:r>
              <a:rPr lang="en-US" dirty="0"/>
              <a:t>Does the number of words in a comment result in greater popularity? 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pPr lvl="1"/>
            <a:r>
              <a:rPr lang="en-US" dirty="0"/>
              <a:t>Monthly basis</a:t>
            </a:r>
          </a:p>
          <a:p>
            <a:pPr lvl="1"/>
            <a:r>
              <a:rPr lang="en-US" dirty="0"/>
              <a:t>Daily basis</a:t>
            </a:r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trucker rally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trucker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578685" cy="3347211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78685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and Creation Time (month)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</a:t>
            </a:r>
            <a:r>
              <a:rPr lang="en-US" dirty="0" err="1"/>
              <a:t>NoNewNormal</a:t>
            </a:r>
            <a:r>
              <a:rPr lang="en-US" dirty="0"/>
              <a:t>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04B7-74A5-F7B7-F0EF-308D2FB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Connectivity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3151-47DD-36BF-8268-AAE908ED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likes and the number of comments comparison </a:t>
            </a:r>
          </a:p>
        </p:txBody>
      </p:sp>
    </p:spTree>
    <p:extLst>
      <p:ext uri="{BB962C8B-B14F-4D97-AF65-F5344CB8AC3E}">
        <p14:creationId xmlns:p14="http://schemas.microsoft.com/office/powerpoint/2010/main" val="12833796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208</TotalTime>
  <Words>395</Words>
  <Application>Microsoft Macintosh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Analysis of the popularity of reddit posts</vt:lpstr>
      <vt:lpstr>Definitions</vt:lpstr>
      <vt:lpstr>Data Sets</vt:lpstr>
      <vt:lpstr>Main Research Questions:</vt:lpstr>
      <vt:lpstr>Popularity and Sentiment</vt:lpstr>
      <vt:lpstr>Popularity and Word count</vt:lpstr>
      <vt:lpstr>Popularity and Creation Time (month)</vt:lpstr>
      <vt:lpstr>Popularity and Creation Time (daily)</vt:lpstr>
      <vt:lpstr>Popularity and Connectivity 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13</cp:revision>
  <dcterms:created xsi:type="dcterms:W3CDTF">2023-11-18T03:45:16Z</dcterms:created>
  <dcterms:modified xsi:type="dcterms:W3CDTF">2023-11-19T04:51:09Z</dcterms:modified>
</cp:coreProperties>
</file>