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4BB-B99F-2FB0-AFCD-273515B1E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Reddit social contagion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56B0-F801-1C83-F476-8CD99D67C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Kyle </a:t>
            </a:r>
            <a:r>
              <a:rPr lang="en-US" dirty="0" err="1"/>
              <a:t>Krawec</a:t>
            </a:r>
            <a:r>
              <a:rPr lang="en-US" dirty="0"/>
              <a:t> and Eva Tarr</a:t>
            </a:r>
          </a:p>
        </p:txBody>
      </p:sp>
    </p:spTree>
    <p:extLst>
      <p:ext uri="{BB962C8B-B14F-4D97-AF65-F5344CB8AC3E}">
        <p14:creationId xmlns:p14="http://schemas.microsoft.com/office/powerpoint/2010/main" val="42859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039-6E61-C72B-A83A-D830053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2D51-3CF9-BCC7-DB8B-E204750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732-8E67-A7EE-59C8-624C598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BE4-62ED-C30E-ED44-1AF7C91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2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CBD-00DB-457A-495E-0E61A2BA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3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60D-D439-065C-9E79-E690F20D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394-B15B-3E9C-B8F7-691B10F2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Contagion</a:t>
            </a:r>
          </a:p>
          <a:p>
            <a:pPr lvl="1"/>
            <a:r>
              <a:rPr lang="en-US" dirty="0"/>
              <a:t>def</a:t>
            </a:r>
          </a:p>
          <a:p>
            <a:r>
              <a:rPr lang="en-US" dirty="0"/>
              <a:t>Popularity</a:t>
            </a:r>
          </a:p>
          <a:p>
            <a:pPr lvl="1"/>
            <a:r>
              <a:rPr lang="en-US" dirty="0"/>
              <a:t>def</a:t>
            </a:r>
          </a:p>
          <a:p>
            <a:r>
              <a:rPr lang="en-US" dirty="0"/>
              <a:t>Reddit</a:t>
            </a:r>
          </a:p>
          <a:p>
            <a:pPr lvl="1"/>
            <a:r>
              <a:rPr lang="en-US" dirty="0"/>
              <a:t>def</a:t>
            </a:r>
          </a:p>
          <a:p>
            <a:r>
              <a:rPr lang="en-US" dirty="0"/>
              <a:t>Sentiment</a:t>
            </a:r>
          </a:p>
          <a:p>
            <a:pPr lvl="1"/>
            <a:r>
              <a:rPr lang="en-US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2624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C0-B877-B680-2029-CEA9A3C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F39-5E8A-5ECE-F09B-47069D82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SocailGrep </a:t>
            </a:r>
          </a:p>
          <a:p>
            <a:pPr lvl="1"/>
            <a:r>
              <a:rPr lang="en-US" dirty="0"/>
              <a:t>List all data sets used here</a:t>
            </a:r>
          </a:p>
        </p:txBody>
      </p:sp>
    </p:spTree>
    <p:extLst>
      <p:ext uri="{BB962C8B-B14F-4D97-AF65-F5344CB8AC3E}">
        <p14:creationId xmlns:p14="http://schemas.microsoft.com/office/powerpoint/2010/main" val="38042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AF8-ACFE-5711-B511-6C6DF3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A61A-C8EC-A79F-62CB-79A38B6D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sentiment attached to a comment result in greater popularity?</a:t>
            </a:r>
          </a:p>
          <a:p>
            <a:r>
              <a:rPr lang="en-US" dirty="0"/>
              <a:t>Does the number of words in a comment result in greater popularity?</a:t>
            </a:r>
          </a:p>
          <a:p>
            <a:r>
              <a:rPr lang="en-US" dirty="0"/>
              <a:t>Do more popular post have more comments?</a:t>
            </a:r>
          </a:p>
          <a:p>
            <a:r>
              <a:rPr lang="en-US" dirty="0"/>
              <a:t>Does the time of creation of a post effect its popularity?</a:t>
            </a:r>
          </a:p>
          <a:p>
            <a:endParaRPr lang="en-US" dirty="0"/>
          </a:p>
          <a:p>
            <a:r>
              <a:rPr lang="en-US" dirty="0"/>
              <a:t>Does the sentiment of a topic change over time consistently?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039-6A04-96C0-9FED-BF589E4E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Sentiment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666B5-62C1-8E06-E461-D091344B7AA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0488-2419-1276-EC33-17362653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B3F-8365-F51C-7475-16DD26EA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and Popularity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A1128-D130-F5BF-148A-BEDA1EC6F46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F07F-64F7-8D68-688E-11A814D7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8DA4-508F-A1A1-63E1-8DD7AEB9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BB39-3599-AB55-A653-23BD619C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4B81E-0DE2-9F11-2B50-516B630D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1CD-A117-08F6-220D-D063E50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Time and Popularity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B06B9-CC25-1B46-8058-ABE61FEBF2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20-DA8D-D1B1-4DBD-954B97FB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DF6-0F8B-BB61-9868-31BC576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Change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1A4E-345E-8B49-4C15-16908781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CA57-400B-3D42-18C0-BA82673C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250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</TotalTime>
  <Words>114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Reddit social contagion</vt:lpstr>
      <vt:lpstr>Definitions</vt:lpstr>
      <vt:lpstr>Data Sets</vt:lpstr>
      <vt:lpstr>Main Research Questions:</vt:lpstr>
      <vt:lpstr>Popularity and Sentiment</vt:lpstr>
      <vt:lpstr>Word count and Popularity</vt:lpstr>
      <vt:lpstr>Popularity and Engagement</vt:lpstr>
      <vt:lpstr>Creation Time and Popularity</vt:lpstr>
      <vt:lpstr>Sentiment Change Over Time</vt:lpstr>
      <vt:lpstr>Conclusions</vt:lpstr>
      <vt:lpstr>Challenges and Further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social contagion</dc:title>
  <dc:creator>Tarr, Eva</dc:creator>
  <cp:lastModifiedBy>Tarr, Eva</cp:lastModifiedBy>
  <cp:revision>3</cp:revision>
  <dcterms:created xsi:type="dcterms:W3CDTF">2023-11-18T03:45:16Z</dcterms:created>
  <dcterms:modified xsi:type="dcterms:W3CDTF">2023-11-18T04:01:05Z</dcterms:modified>
</cp:coreProperties>
</file>