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ardrop 4">
            <a:extLst>
              <a:ext uri="{FF2B5EF4-FFF2-40B4-BE49-F238E27FC236}">
                <a16:creationId xmlns:a16="http://schemas.microsoft.com/office/drawing/2014/main" id="{6FC2B62D-6B84-4BA8-94CD-34A7D97A6E98}"/>
              </a:ext>
            </a:extLst>
          </p:cNvPr>
          <p:cNvSpPr/>
          <p:nvPr userDrawn="1"/>
        </p:nvSpPr>
        <p:spPr>
          <a:xfrm>
            <a:off x="0" y="-20558"/>
            <a:ext cx="2235201" cy="3337244"/>
          </a:xfrm>
          <a:prstGeom prst="teardrop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07045EF1-FE1C-4F40-9BF7-851718D52FB6}"/>
              </a:ext>
            </a:extLst>
          </p:cNvPr>
          <p:cNvSpPr/>
          <p:nvPr/>
        </p:nvSpPr>
        <p:spPr>
          <a:xfrm rot="16200000">
            <a:off x="11003280" y="5638959"/>
            <a:ext cx="1463040" cy="95504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38A5D-0AE6-4F82-80F2-74995814D8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35200" y="2016443"/>
            <a:ext cx="9118600" cy="2387600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id-ID" dirty="0"/>
              <a:t>Judul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D3770-06EC-45F7-9FFF-E2ECBF8D4E8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235200" y="4455478"/>
            <a:ext cx="91186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 dirty="0"/>
              <a:t>Sub Judul</a:t>
            </a:r>
            <a:endParaRPr lang="en-ID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C11B199-28DF-4422-A2C9-F810BC59828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19" y="1169357"/>
            <a:ext cx="1728009" cy="70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78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BDE2-338C-4AC1-8D94-73855DAC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8AEB4-E1B2-4B63-A52F-364554723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5A0D-D937-433D-AADF-BCDC34296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2F408-46CC-46F5-8DE3-95B3BAA00C7F}" type="datetimeFigureOut">
              <a:rPr lang="en-ID" smtClean="0"/>
              <a:t>17/11/2021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EAC4A-D014-4D1D-AC70-52323AD9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76900-A9E9-42D9-8A64-D309EF6C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F37-49C0-4EDC-8C01-2D1E2EDCD5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051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8D0A2A-BED1-4C67-8C8A-A67D7DEAC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9505A-7F52-4A51-9366-2E1ABFF8D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85D00-9DBF-4343-895B-14B4110A1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2F408-46CC-46F5-8DE3-95B3BAA00C7F}" type="datetimeFigureOut">
              <a:rPr lang="en-ID" smtClean="0"/>
              <a:t>17/11/2021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908A1-80B5-495F-9431-D23DB20C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B0683-1BFC-4C95-AEAF-6E490BBF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F37-49C0-4EDC-8C01-2D1E2EDCD5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458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2AF0-AC78-4187-A9C9-1CC757289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9F01-8FEE-429E-96A9-248D82232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0D6DD5-348B-479B-8713-021A6C815F4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735" y="6044883"/>
            <a:ext cx="1914986" cy="780415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ABAA63B-F68C-4074-91E6-BE97086BFD62}"/>
              </a:ext>
            </a:extLst>
          </p:cNvPr>
          <p:cNvSpPr/>
          <p:nvPr/>
        </p:nvSpPr>
        <p:spPr>
          <a:xfrm rot="5400000">
            <a:off x="-401320" y="700088"/>
            <a:ext cx="1463040" cy="6604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88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6030-5DAE-460B-9E2E-FF9B8036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E868D-01DB-445C-AEDD-E6761186A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4C8149-1924-4A89-BE02-658370913FE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347" y="644808"/>
            <a:ext cx="1533238" cy="624841"/>
          </a:xfrm>
          <a:prstGeom prst="rect">
            <a:avLst/>
          </a:prstGeom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E526072B-8058-4F87-ABDB-670C3B7CFD07}"/>
              </a:ext>
            </a:extLst>
          </p:cNvPr>
          <p:cNvSpPr/>
          <p:nvPr/>
        </p:nvSpPr>
        <p:spPr>
          <a:xfrm rot="5400000">
            <a:off x="-401320" y="5810568"/>
            <a:ext cx="1463040" cy="6604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687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9EA7-8F08-4983-AF32-34414BA0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DAC0D-B116-4567-AEF0-C870FE2C1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3853F-552D-47BF-B55D-8A8C20C6B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EF0792-BCC2-44F9-8832-FE5915ED321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017" y="6176963"/>
            <a:ext cx="1533238" cy="624841"/>
          </a:xfrm>
          <a:prstGeom prst="rect">
            <a:avLst/>
          </a:pr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4C21F3B-C3E0-4F80-AEA9-FE82C042B71E}"/>
              </a:ext>
            </a:extLst>
          </p:cNvPr>
          <p:cNvSpPr/>
          <p:nvPr/>
        </p:nvSpPr>
        <p:spPr>
          <a:xfrm rot="5400000">
            <a:off x="-401320" y="700088"/>
            <a:ext cx="1463040" cy="6604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5744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F5FB-916B-4040-8E53-949D659D0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8F864-251B-4A74-8098-C3A706BF3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2861E-4172-4014-B5D7-B14B3E591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88BC4A-FDCF-4D3A-9D21-3AE9CD050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370AEE-8BFE-457A-BF23-86CB42BD0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FCD671-F3A3-4594-B9A4-8FF4C2AEAC3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762" y="6180454"/>
            <a:ext cx="1533238" cy="624841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4C1C3AC7-B2B5-4805-9646-17BBE5D7671D}"/>
              </a:ext>
            </a:extLst>
          </p:cNvPr>
          <p:cNvSpPr/>
          <p:nvPr/>
        </p:nvSpPr>
        <p:spPr>
          <a:xfrm rot="5400000">
            <a:off x="-401320" y="700088"/>
            <a:ext cx="1463040" cy="6604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666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E885-0677-4B8D-B6AE-9BD5EDF9D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EE897-CD3F-465B-9C15-CC8A02DF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2F408-46CC-46F5-8DE3-95B3BAA00C7F}" type="datetimeFigureOut">
              <a:rPr lang="en-ID" smtClean="0"/>
              <a:t>17/11/2021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67E08-BE7E-402D-8170-F2132B45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303AC-1A57-47AC-BF7C-7DB9A66F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F37-49C0-4EDC-8C01-2D1E2EDCD5A3}" type="slidenum">
              <a:rPr lang="en-ID" smtClean="0"/>
              <a:t>‹#›</a:t>
            </a:fld>
            <a:endParaRPr lang="en-ID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8BC2DC8-9C92-491F-A7C0-F1942199E174}"/>
              </a:ext>
            </a:extLst>
          </p:cNvPr>
          <p:cNvSpPr/>
          <p:nvPr/>
        </p:nvSpPr>
        <p:spPr>
          <a:xfrm rot="5400000">
            <a:off x="-401320" y="700088"/>
            <a:ext cx="1463040" cy="6604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152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3E75C8-8129-406B-864F-8615E6767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2F408-46CC-46F5-8DE3-95B3BAA00C7F}" type="datetimeFigureOut">
              <a:rPr lang="en-ID" smtClean="0"/>
              <a:t>17/11/2021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5FC9F-DFBF-4D38-B16D-211BCF78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ED0AD-48B7-4F2D-AED7-368E8BD0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F37-49C0-4EDC-8C01-2D1E2EDCD5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82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B8E6C-9C62-4F86-8C82-48FD7E2A2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95DCF-8673-440A-8290-74FE4F6F3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20D7A-ED2E-4CCE-8C34-5D23ADE73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48ECC-1EB3-4563-BB30-1D9EDDFE8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2F408-46CC-46F5-8DE3-95B3BAA00C7F}" type="datetimeFigureOut">
              <a:rPr lang="en-ID" smtClean="0"/>
              <a:t>17/11/2021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52FE8-B969-40FC-A346-E0AAD7BD8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A2780-AD45-4743-8408-219D6771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F37-49C0-4EDC-8C01-2D1E2EDCD5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388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010A-2A46-47F9-A87D-4432E07AF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935C0-E48D-4807-87D0-06379A72F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747B3-6624-4F7A-8E90-E43157C07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1FA04-C5D4-4B75-9F1F-6E7B7D82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2F408-46CC-46F5-8DE3-95B3BAA00C7F}" type="datetimeFigureOut">
              <a:rPr lang="en-ID" smtClean="0"/>
              <a:t>17/11/2021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1C01A-A693-413B-907E-E5CE347D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2FBD4-46C7-4A95-B392-CCE7C158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F37-49C0-4EDC-8C01-2D1E2EDCD5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531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53B16-EC48-49F3-B782-72EE06B59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319DA-218D-4134-B6B6-154AA4B54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47072-835A-46C9-AA9F-3E9A46B4D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2F408-46CC-46F5-8DE3-95B3BAA00C7F}" type="datetimeFigureOut">
              <a:rPr lang="en-ID" smtClean="0"/>
              <a:t>17/11/2021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EE11-F10F-409D-8E57-CFFB2C637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E9266-59CB-49DC-A0D6-D42C7FDD0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D4F37-49C0-4EDC-8C01-2D1E2EDCD5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199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63C88-D3A5-4708-A866-3CD8D34AA1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/>
              <a:t>Pengelolaan Email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B60E8-7D2A-4B48-8CD8-9D6C0E3AE0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Yodi, S.Kom., M.S.I.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95618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B1BB5-5718-44AC-A28B-844A6A9B6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Outline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6F3CB-DE04-4A8D-92EB-B167A93D0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Pengantar</a:t>
            </a:r>
          </a:p>
          <a:p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pengelola</a:t>
            </a:r>
            <a:r>
              <a:rPr lang="en-ID" dirty="0"/>
              <a:t> email</a:t>
            </a:r>
          </a:p>
          <a:p>
            <a:r>
              <a:rPr lang="en-ID" dirty="0"/>
              <a:t>Tata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mengirim</a:t>
            </a:r>
            <a:r>
              <a:rPr lang="en-ID" dirty="0"/>
              <a:t> email</a:t>
            </a:r>
          </a:p>
          <a:p>
            <a:r>
              <a:rPr lang="en-ID" dirty="0"/>
              <a:t>Etika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mengirim</a:t>
            </a:r>
            <a:r>
              <a:rPr lang="en-ID" dirty="0"/>
              <a:t> email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8788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1AAC-B865-4BA8-9544-140F7B0C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Pengantar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B34D8-D6F4-4B37-9706-C926541A8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/>
              <a:t>Email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singkatan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Mail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Indonesia </a:t>
            </a:r>
            <a:r>
              <a:rPr lang="en-ID" dirty="0" err="1"/>
              <a:t>disebut</a:t>
            </a:r>
            <a:r>
              <a:rPr lang="en-ID" dirty="0"/>
              <a:t> Surat </a:t>
            </a:r>
            <a:r>
              <a:rPr lang="en-ID" dirty="0" err="1"/>
              <a:t>Elektronik</a:t>
            </a:r>
            <a:endParaRPr lang="id-ID" dirty="0"/>
          </a:p>
          <a:p>
            <a:r>
              <a:rPr lang="id-ID" dirty="0"/>
              <a:t>Email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sarana</a:t>
            </a:r>
            <a:r>
              <a:rPr lang="en-ID" dirty="0"/>
              <a:t> </a:t>
            </a:r>
            <a:r>
              <a:rPr lang="en-ID" dirty="0" err="1"/>
              <a:t>mengirim</a:t>
            </a:r>
            <a:r>
              <a:rPr lang="en-ID" dirty="0"/>
              <a:t> </a:t>
            </a:r>
            <a:r>
              <a:rPr lang="en-ID" dirty="0" err="1"/>
              <a:t>surat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media internet. </a:t>
            </a:r>
            <a:endParaRPr lang="id-ID" dirty="0"/>
          </a:p>
          <a:p>
            <a:r>
              <a:rPr lang="id-ID" dirty="0"/>
              <a:t>Email adalah alamat surat resmi seseorang di dunia maya yang dijadikan sebagai referensi untuk mendaftar pada sosial media atau aplikasi tertentu.</a:t>
            </a:r>
          </a:p>
        </p:txBody>
      </p:sp>
    </p:spTree>
    <p:extLst>
      <p:ext uri="{BB962C8B-B14F-4D97-AF65-F5344CB8AC3E}">
        <p14:creationId xmlns:p14="http://schemas.microsoft.com/office/powerpoint/2010/main" val="242442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06CA4-AD78-4F02-9289-45141217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Istilah dalam email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0C12B-8BE0-4818-BA45-9F263E142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78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ID" dirty="0"/>
              <a:t>Webmail</a:t>
            </a:r>
          </a:p>
          <a:p>
            <a:pPr lvl="1"/>
            <a:r>
              <a:rPr lang="id-ID" dirty="0"/>
              <a:t>Merupakan </a:t>
            </a:r>
            <a:r>
              <a:rPr lang="en-ID" dirty="0"/>
              <a:t>software </a:t>
            </a:r>
            <a:r>
              <a:rPr lang="en-ID" dirty="0" err="1"/>
              <a:t>berbasis</a:t>
            </a:r>
            <a:r>
              <a:rPr lang="en-ID" dirty="0"/>
              <a:t> website yang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data email </a:t>
            </a:r>
            <a:r>
              <a:rPr lang="en-ID" dirty="0" err="1"/>
              <a:t>dari</a:t>
            </a:r>
            <a:r>
              <a:rPr lang="en-ID" dirty="0"/>
              <a:t> server.</a:t>
            </a:r>
            <a:r>
              <a:rPr lang="id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webmail yang paling </a:t>
            </a:r>
            <a:r>
              <a:rPr lang="en-ID" dirty="0" err="1"/>
              <a:t>terkenal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Roundcube</a:t>
            </a:r>
            <a:r>
              <a:rPr lang="en-ID" dirty="0"/>
              <a:t> dan </a:t>
            </a:r>
            <a:r>
              <a:rPr lang="en-ID" dirty="0" err="1"/>
              <a:t>Squirrelmail</a:t>
            </a:r>
            <a:endParaRPr lang="en-ID" dirty="0"/>
          </a:p>
          <a:p>
            <a:r>
              <a:rPr lang="en-ID" dirty="0"/>
              <a:t>Inbox</a:t>
            </a:r>
          </a:p>
          <a:p>
            <a:pPr lvl="1"/>
            <a:r>
              <a:rPr lang="id-ID" dirty="0"/>
              <a:t>Pesan email yang dikirimkan orang lain kepada kita.</a:t>
            </a:r>
            <a:endParaRPr lang="en-ID" dirty="0"/>
          </a:p>
          <a:p>
            <a:r>
              <a:rPr lang="en-ID" dirty="0"/>
              <a:t>Sent Item</a:t>
            </a:r>
          </a:p>
          <a:p>
            <a:pPr lvl="1"/>
            <a:r>
              <a:rPr lang="id-ID" dirty="0"/>
              <a:t>Pesan yang kita kirimkan kepada orang lain.</a:t>
            </a:r>
          </a:p>
          <a:p>
            <a:r>
              <a:rPr lang="en-ID" dirty="0"/>
              <a:t>Compose</a:t>
            </a:r>
          </a:p>
          <a:p>
            <a:pPr lvl="1"/>
            <a:r>
              <a:rPr lang="id-ID" dirty="0"/>
              <a:t>Tombol atau menu untuk membuat email</a:t>
            </a:r>
          </a:p>
          <a:p>
            <a:r>
              <a:rPr lang="id-ID" dirty="0"/>
              <a:t>Attachment</a:t>
            </a:r>
          </a:p>
          <a:p>
            <a:pPr lvl="1"/>
            <a:r>
              <a:rPr lang="id-ID" dirty="0"/>
              <a:t>File yang ditambahkan pada saat mengirim email. File yang dikirimkan sebaiknya dikompresi dan tidak mengirimkan file yang bisa dieksekusi (exe, bat, apk)</a:t>
            </a:r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0505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06CA4-AD78-4F02-9289-45141217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Istilah dalam email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0C12B-8BE0-4818-BA45-9F263E142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78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ID" dirty="0"/>
              <a:t>Bounce Message</a:t>
            </a:r>
          </a:p>
          <a:p>
            <a:pPr lvl="1"/>
            <a:r>
              <a:rPr lang="id-ID" dirty="0"/>
              <a:t>P</a:t>
            </a:r>
            <a:r>
              <a:rPr lang="en-ID" dirty="0" err="1"/>
              <a:t>esan</a:t>
            </a:r>
            <a:r>
              <a:rPr lang="en-ID" dirty="0"/>
              <a:t> error</a:t>
            </a:r>
            <a:r>
              <a:rPr lang="id-ID" dirty="0"/>
              <a:t> yang dikembalikan saat mengirim email yang tidak terkirim kepada orang lain.</a:t>
            </a:r>
            <a:endParaRPr lang="en-ID" dirty="0"/>
          </a:p>
          <a:p>
            <a:r>
              <a:rPr lang="en-ID" dirty="0"/>
              <a:t>POP3 / IMAP</a:t>
            </a:r>
          </a:p>
          <a:p>
            <a:pPr lvl="1"/>
            <a:r>
              <a:rPr lang="en-ID" dirty="0"/>
              <a:t>POP3 (Post Office Protocol 3) dan IMAP (Internet Message Access Protocol)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protokol</a:t>
            </a:r>
            <a:r>
              <a:rPr lang="en-ID" dirty="0"/>
              <a:t> email yang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salah </a:t>
            </a:r>
            <a:r>
              <a:rPr lang="en-ID" dirty="0" err="1"/>
              <a:t>satunya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dirty="0" err="1"/>
              <a:t>apabila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email client SMTP</a:t>
            </a:r>
          </a:p>
          <a:p>
            <a:pPr lvl="1"/>
            <a:r>
              <a:rPr lang="en-ID" dirty="0"/>
              <a:t>SMTP ( Simple Mail Transfer </a:t>
            </a:r>
            <a:r>
              <a:rPr lang="en-ID" dirty="0" err="1"/>
              <a:t>Protokol</a:t>
            </a:r>
            <a:r>
              <a:rPr lang="en-ID" dirty="0"/>
              <a:t> )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sepertihalnya</a:t>
            </a:r>
            <a:r>
              <a:rPr lang="en-ID" dirty="0"/>
              <a:t> POP3 dan IMAP </a:t>
            </a:r>
            <a:r>
              <a:rPr lang="en-ID" dirty="0" err="1"/>
              <a:t>dimana</a:t>
            </a:r>
            <a:r>
              <a:rPr lang="en-ID" dirty="0"/>
              <a:t> SMTP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protokol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mengirim</a:t>
            </a:r>
            <a:r>
              <a:rPr lang="en-ID" dirty="0"/>
              <a:t> email </a:t>
            </a:r>
            <a:r>
              <a:rPr lang="en-ID" dirty="0" err="1"/>
              <a:t>keluar</a:t>
            </a:r>
            <a:r>
              <a:rPr lang="id-ID" dirty="0"/>
              <a:t>.</a:t>
            </a:r>
            <a:endParaRPr lang="en-ID" dirty="0"/>
          </a:p>
          <a:p>
            <a:r>
              <a:rPr lang="en-ID" dirty="0"/>
              <a:t>EMAIL CLIENT</a:t>
            </a:r>
          </a:p>
          <a:p>
            <a:pPr lvl="1"/>
            <a:r>
              <a:rPr lang="en-ID" dirty="0" err="1"/>
              <a:t>Adalah</a:t>
            </a:r>
            <a:r>
              <a:rPr lang="en-ID" dirty="0"/>
              <a:t> software yang </a:t>
            </a:r>
            <a:r>
              <a:rPr lang="en-ID" dirty="0" err="1"/>
              <a:t>berbasis</a:t>
            </a:r>
            <a:r>
              <a:rPr lang="en-ID" dirty="0"/>
              <a:t> desktop yang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membuka</a:t>
            </a:r>
            <a:r>
              <a:rPr lang="en-ID" dirty="0"/>
              <a:t> email.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diantaranya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Microsoft Outlook dan Mozilla Thunderbird.</a:t>
            </a:r>
          </a:p>
        </p:txBody>
      </p:sp>
    </p:spTree>
    <p:extLst>
      <p:ext uri="{BB962C8B-B14F-4D97-AF65-F5344CB8AC3E}">
        <p14:creationId xmlns:p14="http://schemas.microsoft.com/office/powerpoint/2010/main" val="2645291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BB8B-6958-4381-9547-C628E58E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Aplikasi Pengelola Email (email client)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477B4-8B86-450F-97BE-4C40FEABC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Biasanya setiap orang memiliki lebih dari 2 akun email yang diperuntukkan untuk tujuan berbeda</a:t>
            </a:r>
          </a:p>
          <a:p>
            <a:r>
              <a:rPr lang="id-ID" dirty="0"/>
              <a:t>Untuk itu perlu aplikasi khusus yang digunakan untuk pengelolaan email</a:t>
            </a:r>
          </a:p>
          <a:p>
            <a:r>
              <a:rPr lang="id-ID" dirty="0"/>
              <a:t>Aplikasi yang sering digunakan seperti </a:t>
            </a:r>
            <a:r>
              <a:rPr lang="en-ID" dirty="0"/>
              <a:t>Microsoft Outlook dan Mozilla Thunderbird</a:t>
            </a:r>
            <a:endParaRPr lang="id-ID" dirty="0"/>
          </a:p>
          <a:p>
            <a:r>
              <a:rPr lang="id-ID" dirty="0"/>
              <a:t>Silahkan download salah satu aplikasi untuk bahan praktik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99940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50C3-8BE5-4BD7-AFCD-56B8108F8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Tata cara mengirim email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76429-72E1-4121-B547-30076E907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1690688"/>
            <a:ext cx="11663680" cy="4892991"/>
          </a:xfrm>
        </p:spPr>
        <p:txBody>
          <a:bodyPr>
            <a:normAutofit fontScale="92500" lnSpcReduction="20000"/>
          </a:bodyPr>
          <a:lstStyle/>
          <a:p>
            <a:r>
              <a:rPr lang="id-ID" dirty="0"/>
              <a:t>Berikut tata cara mengirim email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Login aplikasi email yang anda miliki. Sebagai contoh menggunakan akun gmail.</a:t>
            </a:r>
            <a:endParaRPr lang="en-ID" dirty="0"/>
          </a:p>
          <a:p>
            <a:pPr marL="514350" indent="-514350">
              <a:buFont typeface="+mj-lt"/>
              <a:buAutoNum type="arabicPeriod"/>
            </a:pPr>
            <a:r>
              <a:rPr lang="en-ID" dirty="0"/>
              <a:t>Di </a:t>
            </a:r>
            <a:r>
              <a:rPr lang="en-ID" dirty="0" err="1"/>
              <a:t>kiri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, </a:t>
            </a:r>
            <a:r>
              <a:rPr lang="en-ID" dirty="0" err="1"/>
              <a:t>klik</a:t>
            </a:r>
            <a:r>
              <a:rPr lang="en-ID" dirty="0"/>
              <a:t> </a:t>
            </a:r>
            <a:r>
              <a:rPr lang="id-ID" dirty="0"/>
              <a:t>tombol compose / </a:t>
            </a:r>
            <a:r>
              <a:rPr lang="en-ID" dirty="0" err="1"/>
              <a:t>Tulis</a:t>
            </a:r>
            <a:r>
              <a:rPr lang="en-ID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/>
              <a:t>Di </a:t>
            </a:r>
            <a:r>
              <a:rPr lang="en-ID" dirty="0" err="1"/>
              <a:t>kolom</a:t>
            </a:r>
            <a:r>
              <a:rPr lang="en-ID" dirty="0"/>
              <a:t> </a:t>
            </a:r>
            <a:r>
              <a:rPr lang="id-ID" dirty="0"/>
              <a:t>To / </a:t>
            </a:r>
            <a:r>
              <a:rPr lang="en-ID" dirty="0" err="1"/>
              <a:t>Kepada</a:t>
            </a:r>
            <a:r>
              <a:rPr lang="en-ID" dirty="0"/>
              <a:t>, </a:t>
            </a:r>
            <a:r>
              <a:rPr lang="en-ID" dirty="0" err="1"/>
              <a:t>tambahkan</a:t>
            </a:r>
            <a:r>
              <a:rPr lang="en-ID" dirty="0"/>
              <a:t> </a:t>
            </a:r>
            <a:r>
              <a:rPr lang="en-ID" dirty="0" err="1"/>
              <a:t>penerima</a:t>
            </a:r>
            <a:r>
              <a:rPr lang="en-ID" dirty="0"/>
              <a:t>. Anda juga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penerima</a:t>
            </a:r>
            <a:r>
              <a:rPr lang="id-ID" dirty="0"/>
              <a:t> lain d</a:t>
            </a:r>
            <a:r>
              <a:rPr lang="en-ID" dirty="0" err="1"/>
              <a:t>i</a:t>
            </a:r>
            <a:r>
              <a:rPr lang="en-ID" dirty="0"/>
              <a:t> </a:t>
            </a:r>
            <a:r>
              <a:rPr lang="en-ID" dirty="0" err="1"/>
              <a:t>kolom</a:t>
            </a:r>
            <a:r>
              <a:rPr lang="en-ID" dirty="0"/>
              <a:t> "Cc" dan "Bcc".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 err="1"/>
              <a:t>Tambahkan</a:t>
            </a:r>
            <a:r>
              <a:rPr lang="en-ID" dirty="0"/>
              <a:t> </a:t>
            </a:r>
            <a:r>
              <a:rPr lang="en-ID" dirty="0" err="1"/>
              <a:t>subjek</a:t>
            </a:r>
            <a:r>
              <a:rPr lang="en-ID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 err="1"/>
              <a:t>Tulis</a:t>
            </a:r>
            <a:r>
              <a:rPr lang="en-ID" dirty="0"/>
              <a:t> </a:t>
            </a:r>
            <a:r>
              <a:rPr lang="en-ID" dirty="0" err="1"/>
              <a:t>pesan</a:t>
            </a:r>
            <a:r>
              <a:rPr lang="en-ID" dirty="0"/>
              <a:t> Anda.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/>
              <a:t>Di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bawah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, </a:t>
            </a:r>
            <a:r>
              <a:rPr lang="en-ID" dirty="0" err="1"/>
              <a:t>klik</a:t>
            </a:r>
            <a:r>
              <a:rPr lang="en-ID" dirty="0"/>
              <a:t> </a:t>
            </a:r>
            <a:r>
              <a:rPr lang="en-ID" dirty="0" err="1"/>
              <a:t>Kirim</a:t>
            </a:r>
            <a:r>
              <a:rPr lang="en-ID" dirty="0"/>
              <a:t>.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Catatan:</a:t>
            </a:r>
          </a:p>
          <a:p>
            <a:pPr marL="457200" lvl="1" indent="0">
              <a:buNone/>
            </a:pPr>
            <a:r>
              <a:rPr lang="id-ID" b="1" dirty="0"/>
              <a:t>Cc. </a:t>
            </a:r>
            <a:r>
              <a:rPr lang="id-ID" i="1" dirty="0"/>
              <a:t>(carbon copy) </a:t>
            </a:r>
            <a:r>
              <a:rPr lang="id-ID" dirty="0"/>
              <a:t>: Orang yang ingin kita beritahu bahwa kita mengirim pesan ke penerima (yang ditulis di kolom To). Penerima email akan tahu siapa saja yang di Cc.</a:t>
            </a:r>
          </a:p>
          <a:p>
            <a:pPr marL="457200" lvl="1" indent="0">
              <a:buNone/>
            </a:pPr>
            <a:r>
              <a:rPr lang="id-ID" b="1" dirty="0"/>
              <a:t>Bcc </a:t>
            </a:r>
            <a:r>
              <a:rPr lang="id-ID" b="1" i="1" dirty="0"/>
              <a:t>(</a:t>
            </a:r>
            <a:r>
              <a:rPr lang="id-ID" i="1" dirty="0"/>
              <a:t>blind carbon copy)</a:t>
            </a:r>
            <a:r>
              <a:rPr lang="id-ID" dirty="0"/>
              <a:t>. Jika menggunakan Bcc, maka penerima di kolom “to” tidak akan mengetahui kepada siapa saja email tersebut dikirimkan atau ditembuskan.</a:t>
            </a:r>
          </a:p>
        </p:txBody>
      </p:sp>
    </p:spTree>
    <p:extLst>
      <p:ext uri="{BB962C8B-B14F-4D97-AF65-F5344CB8AC3E}">
        <p14:creationId xmlns:p14="http://schemas.microsoft.com/office/powerpoint/2010/main" val="1679468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FCD3D-AD33-44E6-A245-4E0805FE4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Etika Mengirim email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0B543-E508-46AD-993D-EAA96B110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74840" cy="4351338"/>
          </a:xfrm>
        </p:spPr>
        <p:txBody>
          <a:bodyPr/>
          <a:lstStyle/>
          <a:p>
            <a:r>
              <a:rPr lang="id-ID" dirty="0"/>
              <a:t>Sebelum mengirim email. Perhatikan etika mengirim email berikut: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/>
              <a:t>Isi Subjek Email dengan Spesifik</a:t>
            </a:r>
            <a:endParaRPr lang="en-ID" dirty="0"/>
          </a:p>
          <a:p>
            <a:pPr marL="514350" indent="-514350">
              <a:buFont typeface="+mj-lt"/>
              <a:buAutoNum type="arabicPeriod"/>
            </a:pPr>
            <a:r>
              <a:rPr lang="en-ID" dirty="0" err="1"/>
              <a:t>Perkenalkan</a:t>
            </a:r>
            <a:r>
              <a:rPr lang="en-ID" dirty="0"/>
              <a:t> </a:t>
            </a:r>
            <a:r>
              <a:rPr lang="en-ID" dirty="0" err="1"/>
              <a:t>Diri</a:t>
            </a:r>
            <a:r>
              <a:rPr lang="en-ID" dirty="0"/>
              <a:t> </a:t>
            </a:r>
            <a:r>
              <a:rPr lang="en-ID" dirty="0" err="1"/>
              <a:t>Terlebih</a:t>
            </a:r>
            <a:r>
              <a:rPr lang="en-ID" dirty="0"/>
              <a:t> </a:t>
            </a:r>
            <a:r>
              <a:rPr lang="en-ID" dirty="0" err="1"/>
              <a:t>Dahulu</a:t>
            </a:r>
            <a:r>
              <a:rPr lang="en-ID" dirty="0"/>
              <a:t> 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Sampaikan maksud dan tujuan dengan singkat dan lugas menggunakan </a:t>
            </a:r>
            <a:r>
              <a:rPr lang="en-ID" dirty="0"/>
              <a:t>Bahasa Formal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en-ID" dirty="0" err="1"/>
              <a:t>Koreksi</a:t>
            </a:r>
            <a:r>
              <a:rPr lang="en-ID" dirty="0"/>
              <a:t> Kembali email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Dikirim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BCB2D-C3FB-4115-868D-7AC13C168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821" y="1479814"/>
            <a:ext cx="4567179" cy="389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71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01E1-B850-43E4-8301-493436F0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Praktik Yuk!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2FEF3-EE50-4F7A-BD33-DF84BCCB77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980380"/>
      </p:ext>
    </p:extLst>
  </p:cSld>
  <p:clrMapOvr>
    <a:masterClrMapping/>
  </p:clrMapOvr>
</p:sld>
</file>

<file path=ppt/theme/theme1.xml><?xml version="1.0" encoding="utf-8"?>
<a:theme xmlns:a="http://schemas.openxmlformats.org/drawingml/2006/main" name="Fk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Verdana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kom" id="{1A45443F-0CBE-4AA8-AAC1-C9A7B8C0CAF5}" vid="{5FB5F7BA-0781-4B7D-9F08-69FA1F43A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Fkom</Template>
  <TotalTime>94</TotalTime>
  <Words>486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Segoe UI Light</vt:lpstr>
      <vt:lpstr>Verdana</vt:lpstr>
      <vt:lpstr>Fkom</vt:lpstr>
      <vt:lpstr>Pengelolaan Email</vt:lpstr>
      <vt:lpstr>Outline</vt:lpstr>
      <vt:lpstr>Pengantar</vt:lpstr>
      <vt:lpstr>Istilah dalam email</vt:lpstr>
      <vt:lpstr>Istilah dalam email</vt:lpstr>
      <vt:lpstr>Aplikasi Pengelola Email (email client)</vt:lpstr>
      <vt:lpstr>Tata cara mengirim email</vt:lpstr>
      <vt:lpstr>Etika Mengirim email</vt:lpstr>
      <vt:lpstr>Praktik Yuk!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File pada Sistem Operasi Windows</dc:title>
  <dc:creator>yodi labs</dc:creator>
  <cp:lastModifiedBy>yodi labs</cp:lastModifiedBy>
  <cp:revision>14</cp:revision>
  <dcterms:created xsi:type="dcterms:W3CDTF">2021-08-16T14:57:30Z</dcterms:created>
  <dcterms:modified xsi:type="dcterms:W3CDTF">2021-11-17T07:02:05Z</dcterms:modified>
</cp:coreProperties>
</file>