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613B-CC07-48CE-BB4C-97CBB22C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A71AF-6132-4C1B-BB56-3151CA0F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A6D5-230C-4A4A-9264-AE2C6B07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546-204D-4A51-8188-DD91F19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DC75-312E-4B80-86AE-F205615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79A1-2A7C-4420-85F4-1F770E7E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E13D4-CAEA-44A4-90B5-48CFF154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478B-3D97-473A-817D-B2DECAE2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7706-2F27-418F-BEDA-5F50D001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D8B5-050D-4DCC-BA2D-7090D298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AEB5C-65DC-4BB9-B7B6-5D8D058F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56F84-62BA-48FE-819E-C85D6E3E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E67C-7DA5-4011-B5CA-F4A1168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D3389-660C-4596-B54A-6AF95900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A8A4-6F0F-48DB-AC97-F61CCB1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57DC-FB1E-4015-9AD6-512AC12B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19B5-D4EE-40B7-8C8D-95140B0C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B999-41E6-42C2-9D8B-0FF57AE0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844F-95DC-4B70-B128-F6C225A7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FA59-C3A3-4F83-9197-7BECE7C6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AE4F-C34F-4C8B-9D99-BE94F927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28711-8E9E-4585-A4B5-3FC4B892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CC4C-A699-4549-8E6E-24974101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311C-68EB-43E9-849D-7D3E0DD5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2446D-181D-495F-BAE9-17E3E65A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EF5A-8B8E-4E94-9F04-F9C3C62D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7BE3-4A6D-4C56-8D48-76EBE8D13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B451-5D77-4450-9AE1-7A6B6C1D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0CA58-A6A5-475A-B20C-D582E2B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D2F1-9A3E-459D-BA1B-53042535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47C2-5327-43ED-8DAB-78FE72DA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29A6-824A-494B-9605-7B1950B2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7D0C-36A8-4B8D-B77C-879294C2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995F-E95D-44A5-A0AF-447A2932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CE2A0-6412-4DFA-87A6-EC854AA4B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04207-50D0-4994-88ED-5B6033D94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96318-0521-4080-B42E-A0EDD6CB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226CB-1AD7-49E6-BE35-D18AD73B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BCEFA-4738-4ADE-B4D6-EF6E4368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268-BD76-4B45-9766-868D5D8A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D757C-958B-4F3F-ABAC-2E0000BE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E58C8-1E78-4CC5-B40E-9F270B59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90287-8071-4370-A861-8B770BD1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66C8-8D47-492C-8E7B-C8681416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2CD1B-6C46-4509-84F5-D3B418C1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6DCB-25F8-4747-8987-75D7E989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5F8-8625-4D0F-B83F-1C6A7C8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6E25-8EE7-4FD1-AC1E-A737BEE4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DED92-38E7-4B7E-9E46-1CC97671C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E6EB-E93B-49B0-ACA8-431BFCE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8F233-6C40-4F49-8543-78374F6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FFB56-C12A-459E-98F3-5052F83D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9B36-4F65-4695-A628-D5005793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60598-CDE3-4E23-8508-3099B0A14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669F-385A-4B20-AA4A-6B0A578A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66F9F-637D-4FEC-8E8F-5C6B0421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E24A9-C951-4874-845A-28E944CB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9F6F-BFCB-4199-B536-42AC554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DE25D-FD39-410C-9552-2E4038B7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5B82-6681-408B-9E70-A8333F10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6E4A-AD38-424C-BBE9-CF9191FFB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2F3F-B085-41A9-A29B-0D939F1CE53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E0D9-1846-449B-8141-D79922CF9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0866-E44B-40DE-91C1-858264F1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4BB7-76B0-4BFE-8093-03E8A928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3238-13C3-452A-85D8-3E2560881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683" y="24326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Exploring technological trajectories in automotive ecosystem</a:t>
            </a:r>
            <a:br>
              <a:rPr lang="en-US" b="1" dirty="0"/>
            </a:br>
            <a:r>
              <a:rPr lang="en-US" sz="3600" b="1" dirty="0"/>
              <a:t>Topic modeling-based patent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1CBB4-213F-4F69-B589-185A200BB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221" y="5468545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Hassan Sherwani</a:t>
            </a:r>
          </a:p>
        </p:txBody>
      </p:sp>
    </p:spTree>
    <p:extLst>
      <p:ext uri="{BB962C8B-B14F-4D97-AF65-F5344CB8AC3E}">
        <p14:creationId xmlns:p14="http://schemas.microsoft.com/office/powerpoint/2010/main" val="3128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FE01-F570-4ECA-9F82-CD65FCA4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6642-37BF-4B5B-B652-CDB67A6B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cs typeface="Times New Roman" panose="02020603050405020304" pitchFamily="18" charset="0"/>
              </a:rPr>
              <a:t>With the strategic importance of discerning opportunities and threats from technological development to achieve sustainable competitiveness, exploring technological trends becomes critical for a successful technology strategy in sustainability domain.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cs typeface="Times New Roman" panose="02020603050405020304" pitchFamily="18" charset="0"/>
              </a:rPr>
              <a:t>This study proposes a topic modeling-based approach using sustainability-related patents from the years 1990-2017  registered at European Patents Office(EPO).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cs typeface="Times New Roman" panose="02020603050405020304" pitchFamily="18" charset="0"/>
              </a:rPr>
              <a:t>The core of the suggested approach is latent Dirichlet allocation (LDA), allowing the identiﬁcation of sustainability-related technological topics behind patents 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cs typeface="Times New Roman" panose="02020603050405020304" pitchFamily="18" charset="0"/>
              </a:rPr>
              <a:t>The topics identiﬁed by LDA are further investigated regarding both ﬁled-level and ﬁrm-level trends.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4BFA-648C-47ED-84DC-A7EFE9A6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Topic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F5E4-145B-46FB-99FE-31FB681D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pic modeling">
            <a:extLst>
              <a:ext uri="{FF2B5EF4-FFF2-40B4-BE49-F238E27FC236}">
                <a16:creationId xmlns:a16="http://schemas.microsoft.com/office/drawing/2014/main" id="{1DDD16B8-0D56-4CF6-8FBD-805DEBED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23068"/>
            <a:ext cx="11861800" cy="49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5003-66E6-4854-AF74-9557840A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698E-16D6-44E3-9267-E625DC18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latent dirichlet allocation">
            <a:extLst>
              <a:ext uri="{FF2B5EF4-FFF2-40B4-BE49-F238E27FC236}">
                <a16:creationId xmlns:a16="http://schemas.microsoft.com/office/drawing/2014/main" id="{B5DB4598-5618-431E-939F-13F3D50B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01" y="1720056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923F-F80B-418F-A1A6-586D6C27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50537-69C9-4145-B5C6-A1C03547B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8" y="1825625"/>
            <a:ext cx="6966163" cy="4351338"/>
          </a:xfrm>
        </p:spPr>
      </p:pic>
    </p:spTree>
    <p:extLst>
      <p:ext uri="{BB962C8B-B14F-4D97-AF65-F5344CB8AC3E}">
        <p14:creationId xmlns:p14="http://schemas.microsoft.com/office/powerpoint/2010/main" val="328663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D42-639C-43DB-B3CC-BEAA26F3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CF233-F086-4D64-96F5-0943C474F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217354"/>
              </p:ext>
            </p:extLst>
          </p:nvPr>
        </p:nvGraphicFramePr>
        <p:xfrm>
          <a:off x="3127375" y="1898809"/>
          <a:ext cx="5937250" cy="420497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3549831779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705917106"/>
                    </a:ext>
                  </a:extLst>
                </a:gridCol>
              </a:tblGrid>
              <a:tr h="2051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Emerging technology topic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small Patent share %age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positive CGAR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Topic4(7.79 lower than average, 2.561%)</a:t>
                      </a:r>
                      <a:endParaRPr lang="en-US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Dominant Tech topic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Large Patent share %age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Positive CGAR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 2 (25.98%, 6.18)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 3(21.63%, 3.898)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 8(17.7%, 3.15%)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265975"/>
                  </a:ext>
                </a:extLst>
              </a:tr>
              <a:tr h="2153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Declining technology topic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Small patent share %age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Negative CGAR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 1(3.52%,-3.28%)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 5(7.35%,-1.639%)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 6(6.41%,-2.80%)</a:t>
                      </a:r>
                      <a:endParaRPr lang="en-US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Saturated technology topic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Large patent share %age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Negative CGAR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Topic7(9.58%,-2.03%)</a:t>
                      </a:r>
                      <a:endParaRPr lang="en-US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92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7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119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Exploring technological trajectories in automotive ecosystem Topic modeling-based patent analysis </vt:lpstr>
      <vt:lpstr>Project</vt:lpstr>
      <vt:lpstr>What is Topic Modeling?</vt:lpstr>
      <vt:lpstr>PowerPoint Presentation</vt:lpstr>
      <vt:lpstr>Outcome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technological trajectories in automotive ecosystem Topic modeling-based patent analysis </dc:title>
  <dc:creator>Hassan Sherwani</dc:creator>
  <cp:lastModifiedBy>Hassan Sherwani</cp:lastModifiedBy>
  <cp:revision>10</cp:revision>
  <dcterms:created xsi:type="dcterms:W3CDTF">2019-09-18T13:32:55Z</dcterms:created>
  <dcterms:modified xsi:type="dcterms:W3CDTF">2019-09-18T14:29:39Z</dcterms:modified>
</cp:coreProperties>
</file>