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a84c96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a84c96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45a177f5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45a177f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FIT5136-S2-team5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ArushiKumar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LiuxiWang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RuoyuZhang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25650" y="44200"/>
            <a:ext cx="8520600" cy="6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Detailed Class Diagram</a:t>
            </a:r>
            <a:endParaRPr sz="28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00" y="645700"/>
            <a:ext cx="8659226" cy="44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Traceability Matrix (Create Discount -- Admin)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6735"/>
            <a:ext cx="9143999" cy="2495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