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486279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486279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486279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486279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486279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486279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486279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486279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487f7c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487f7c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487f7c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487f7c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05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FIT5136-Team5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88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Liuxi Wang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Ruoyu Zhang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Arushi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Initial Class Diagram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Sequence Diagram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Statechart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9975"/>
            <a:ext cx="85206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class diagram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557225"/>
            <a:ext cx="85206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57225"/>
            <a:ext cx="7707050" cy="44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Diagram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50" y="1017725"/>
            <a:ext cx="5644351" cy="41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Statechart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75" y="65675"/>
            <a:ext cx="6457525" cy="5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Statechart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75" y="973950"/>
            <a:ext cx="8799446" cy="41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2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Statechart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75" y="662087"/>
            <a:ext cx="8011348" cy="43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