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ubNTJxJgSwiLxef40jITekXue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35f2d76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35f2d7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35f2d76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35f2d7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35f2d76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35f2d7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265c59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265c5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265c590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265c59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265c5908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265c590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35f2d7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35f2d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FIT5136-S2-team5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Arushi Kumar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Liuxi Wang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Ruoyu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35f2d764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Scenario - Write Review</a:t>
            </a:r>
            <a:endParaRPr/>
          </a:p>
        </p:txBody>
      </p:sp>
      <p:pic>
        <p:nvPicPr>
          <p:cNvPr id="143" name="Google Shape;143;g6135f2d76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881188"/>
            <a:ext cx="86868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35f2d764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Scenario - Write Review</a:t>
            </a:r>
            <a:endParaRPr/>
          </a:p>
        </p:txBody>
      </p:sp>
      <p:pic>
        <p:nvPicPr>
          <p:cNvPr id="149" name="Google Shape;149;g6135f2d76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47925"/>
            <a:ext cx="10378899" cy="23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35f2d764_0_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62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Use case diagram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787" y="1073150"/>
            <a:ext cx="7220426" cy="51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diagram--Customer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343026"/>
            <a:ext cx="105156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1128725"/>
            <a:ext cx="12153900" cy="48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165100"/>
            <a:ext cx="1051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Use case diagram--Owner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842975"/>
            <a:ext cx="10515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3" y="700000"/>
            <a:ext cx="11910774" cy="61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66750" y="193675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diagram--Admin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227484"/>
            <a:ext cx="105156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857275"/>
            <a:ext cx="11353800" cy="57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265c5908_0_0"/>
          <p:cNvSpPr txBox="1"/>
          <p:nvPr>
            <p:ph type="title"/>
          </p:nvPr>
        </p:nvSpPr>
        <p:spPr>
          <a:xfrm>
            <a:off x="911150" y="604800"/>
            <a:ext cx="10515600" cy="82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Scenario--Create Discount(Admin)</a:t>
            </a:r>
            <a:endParaRPr/>
          </a:p>
        </p:txBody>
      </p:sp>
      <p:pic>
        <p:nvPicPr>
          <p:cNvPr id="118" name="Google Shape;118;g61265c59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2042"/>
            <a:ext cx="12191998" cy="306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265c5908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Case Scenario--Create Discount(Admin)</a:t>
            </a:r>
            <a:endParaRPr/>
          </a:p>
        </p:txBody>
      </p:sp>
      <p:sp>
        <p:nvSpPr>
          <p:cNvPr id="124" name="Google Shape;124;g61265c5908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61265c590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5" y="1521700"/>
            <a:ext cx="10975778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265c5908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Case Scenario--Create Discount(Admin)</a:t>
            </a:r>
            <a:endParaRPr/>
          </a:p>
        </p:txBody>
      </p:sp>
      <p:pic>
        <p:nvPicPr>
          <p:cNvPr id="131" name="Google Shape;131;g61265c5908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5135"/>
            <a:ext cx="12191998" cy="244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35f2d76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Scenario - Write Review</a:t>
            </a:r>
            <a:endParaRPr/>
          </a:p>
        </p:txBody>
      </p:sp>
      <p:pic>
        <p:nvPicPr>
          <p:cNvPr id="137" name="Google Shape;137;g6135f2d7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50" y="2195525"/>
            <a:ext cx="10713150" cy="304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2019-08-30T05:22:45Z</dcterms:created>
  <dc:creator>Eva Zhang</dc:creator>
</cp:coreProperties>
</file>