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45B2-950B-4A01-87FE-502FC464C91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E046-366E-40A2-8C8D-A8946C5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7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E046-366E-40A2-8C8D-A8946C588F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9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69FE8-2466-09F1-BE5A-76F6867A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B8D57-41D2-E02B-8C67-AD2D7BC3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12A6E-29B4-3BDB-C24E-BC2A65D7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E8680-A44A-DFDA-1AFC-88EB1785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49A18-8F37-CBFD-2908-2548B287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1166-036D-46FA-CBBB-44393127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F8C80-6B69-9B21-B0BC-5D378CA6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F09AD-D881-8100-CBB0-6BBE8B48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1D74B-609F-1C33-EB12-5C52635F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3222-0DAD-BDA6-2C63-56CF8BE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4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29AE62-A07E-5A47-F6DA-7559F49A7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EE558-C867-D7F7-2225-B0ACE69F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BBE0D-F179-5883-1559-6015AE05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F0F7E-0DC0-BF1D-8B73-CB29BFD2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11474-9CC3-18BE-2139-A3B83F3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94CE-A4E4-A357-7948-36123136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33107-620E-CCFC-54C1-B4631611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B1A7D-0A8A-18B3-00C7-11FAD4A9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7DC86-6235-42F3-5E12-B4065A9D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DCD47-1E82-DC2A-097E-9D5D026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7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3A81-E1C5-1586-3646-C06D365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E7311-7B02-7D97-9AF0-D96AB0D6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34-4CDF-E0A4-479E-DE32989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D0058-D2FC-FB7C-9444-9D124B8D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9EA98-6E2F-2516-D3DB-AC0B788E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9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824C-9C7D-1B8A-0497-7F43583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46EC1-D5D3-392D-5E1C-F798217FA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738B1-FE9C-28EB-47A8-ED61B1C3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AAC8-7E4C-CF3F-EE7E-C54D9B8A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883A9-1336-FD39-6D9E-C68539E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66890-A307-7390-09A2-CC62884D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5CD-1920-2DBD-D0DE-89DE8153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A3A0B-628D-4A04-B22C-6950575F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4CD77-D74F-1A16-763A-088CFB38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B41FC-4F64-BF09-6620-2BAAE73E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F4779-46C6-B295-C589-31D49A67D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4DBAB-CE38-8034-9F36-FFF43647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B0D4C1-A5C9-065D-9D82-EC627D70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B19B3-8214-4BC0-E83C-0E269C1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8074-60C7-1A82-0623-D81FFBD8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467E0E-1081-78E7-688E-282B4718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48128-1A56-3116-1750-73E4DC6E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E2FDE-4DC8-2289-1E56-DE7DBAF2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1D995F-661C-7E44-C564-56F48125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58C43A-7F88-B7F5-C505-4B6AE52E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98ECE-299F-2A8D-2FEE-0A1A77A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1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F5B8-385F-B67F-D87B-890AFB1F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74C38-CC66-4181-AC46-9D0FDB76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C3F35-C98B-C41C-71AB-50ED1D6C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752F-72BA-0C6E-263F-178B80A5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ECEE8-9156-C9D4-BCF0-9D89668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1F6A-AA5C-B86C-FDC8-C4677B68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DFC69-76D6-73C7-79A8-4BB4C009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6A8CD-AE27-FCD5-AFC9-F6F9C78A2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63B44-3189-B3A4-7714-CC0D241F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E6E84-4825-5FAB-B382-23A53769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1C6AD-4AB0-4240-FF33-48864605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E461A-487E-CBC0-9F30-20D78B91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D1C473-F083-E460-EF49-8053A53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621B5-2854-012D-0DA8-CFEDAA01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65DDC-2290-B1D4-986A-A660D491E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392C-59E1-47A2-882E-5859BF90813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D75C4-01A1-C01B-E14F-4A476BB3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EBB44-643D-2BF9-2243-C0829C5E9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E04C-E79B-4591-99E9-6A1ADDB76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CA3117-82AC-574D-1F34-C62099E7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94784"/>
            <a:ext cx="11441122" cy="66684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DE36C3-60D4-250D-4BF4-4A670427173B}"/>
              </a:ext>
            </a:extLst>
          </p:cNvPr>
          <p:cNvSpPr/>
          <p:nvPr/>
        </p:nvSpPr>
        <p:spPr>
          <a:xfrm>
            <a:off x="568169" y="1278384"/>
            <a:ext cx="1091953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DD655-103A-679B-6EE9-C72494E99AA0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660122" y="1398233"/>
            <a:ext cx="665827" cy="11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F961D8E-0895-26E7-C918-CB70BB4E18BB}"/>
              </a:ext>
            </a:extLst>
          </p:cNvPr>
          <p:cNvSpPr txBox="1"/>
          <p:nvPr/>
        </p:nvSpPr>
        <p:spPr>
          <a:xfrm>
            <a:off x="2325949" y="251591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a new floor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5EB24C-8187-9D8F-830E-D1E94A12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99548"/>
            <a:ext cx="11403016" cy="66589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5B2A2D-C6D0-6B55-354E-F69482F8B5F5}"/>
              </a:ext>
            </a:extLst>
          </p:cNvPr>
          <p:cNvSpPr/>
          <p:nvPr/>
        </p:nvSpPr>
        <p:spPr>
          <a:xfrm>
            <a:off x="1260628" y="374628"/>
            <a:ext cx="497151" cy="22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EC0BB5-7B8F-9347-D1A8-3A0897E77D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757779" y="485599"/>
            <a:ext cx="8661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A9A154-FE3A-C1A4-1BD0-6B40DADC7146}"/>
              </a:ext>
            </a:extLst>
          </p:cNvPr>
          <p:cNvSpPr txBox="1"/>
          <p:nvPr/>
        </p:nvSpPr>
        <p:spPr>
          <a:xfrm>
            <a:off x="2623915" y="30093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Save the map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2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C58935-FC72-8BBF-2145-4FFD2EA6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25"/>
            <a:ext cx="11430000" cy="66865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04AD02-2530-58E1-FC41-83908694018F}"/>
              </a:ext>
            </a:extLst>
          </p:cNvPr>
          <p:cNvSpPr/>
          <p:nvPr/>
        </p:nvSpPr>
        <p:spPr>
          <a:xfrm>
            <a:off x="1722267" y="365751"/>
            <a:ext cx="497151" cy="22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3548CE-4538-D5E4-5E0E-8DDE9E328E9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219418" y="476722"/>
            <a:ext cx="8661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D1F3840-8615-CC73-1B5C-A7B1D7995179}"/>
              </a:ext>
            </a:extLst>
          </p:cNvPr>
          <p:cNvSpPr txBox="1"/>
          <p:nvPr/>
        </p:nvSpPr>
        <p:spPr>
          <a:xfrm>
            <a:off x="3085554" y="29205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Load a map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3B476-C271-B3B8-7132-DD8EA1E7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D4BF8E-3ABF-5E6D-0F02-D7F62B15A618}"/>
              </a:ext>
            </a:extLst>
          </p:cNvPr>
          <p:cNvSpPr/>
          <p:nvPr/>
        </p:nvSpPr>
        <p:spPr>
          <a:xfrm>
            <a:off x="577045" y="4336002"/>
            <a:ext cx="1091953" cy="33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B6D74DE-F8B6-EE4E-2D9A-F5C7B9744AF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31143" y="4484989"/>
            <a:ext cx="1721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555BFED-3D9F-3B3E-7992-8A9DEF847C7D}"/>
              </a:ext>
            </a:extLst>
          </p:cNvPr>
          <p:cNvSpPr txBox="1"/>
          <p:nvPr/>
        </p:nvSpPr>
        <p:spPr>
          <a:xfrm>
            <a:off x="3452328" y="4300323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 Initialize the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A9260-7EAC-1CFA-2509-9C88C28F2803}"/>
              </a:ext>
            </a:extLst>
          </p:cNvPr>
          <p:cNvSpPr/>
          <p:nvPr/>
        </p:nvSpPr>
        <p:spPr>
          <a:xfrm>
            <a:off x="568167" y="5023467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26EB43-1705-A0F2-97E5-AC9339A9554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722266" y="5121685"/>
            <a:ext cx="17378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448FE95-2B2F-D80C-6C84-BE77560F5C6E}"/>
              </a:ext>
            </a:extLst>
          </p:cNvPr>
          <p:cNvSpPr txBox="1"/>
          <p:nvPr/>
        </p:nvSpPr>
        <p:spPr>
          <a:xfrm>
            <a:off x="3460093" y="4937019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Check to display in real time while simulating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4DB84E-CD4A-870B-53A8-CC03A73BE92F}"/>
              </a:ext>
            </a:extLst>
          </p:cNvPr>
          <p:cNvSpPr/>
          <p:nvPr/>
        </p:nvSpPr>
        <p:spPr>
          <a:xfrm>
            <a:off x="568166" y="5300802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2B0A56-356D-D8FB-5CFC-86717DE643E3}"/>
              </a:ext>
            </a:extLst>
          </p:cNvPr>
          <p:cNvCxnSpPr>
            <a:cxnSpLocks/>
          </p:cNvCxnSpPr>
          <p:nvPr/>
        </p:nvCxnSpPr>
        <p:spPr>
          <a:xfrm flipH="1">
            <a:off x="1731145" y="5416259"/>
            <a:ext cx="1753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FEAA00-AA9A-DC88-75F8-4DDB31C7CBF3}"/>
              </a:ext>
            </a:extLst>
          </p:cNvPr>
          <p:cNvSpPr txBox="1"/>
          <p:nvPr/>
        </p:nvSpPr>
        <p:spPr>
          <a:xfrm>
            <a:off x="3460092" y="5268972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Click to run the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4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B86830-C11B-2DAD-092E-9DCB6D3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880EB1-3F7A-5A21-D07A-9DCF62DF398A}"/>
              </a:ext>
            </a:extLst>
          </p:cNvPr>
          <p:cNvSpPr/>
          <p:nvPr/>
        </p:nvSpPr>
        <p:spPr>
          <a:xfrm>
            <a:off x="572610" y="268548"/>
            <a:ext cx="7719134" cy="5546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9028758-F46E-3347-CD93-55054688EC19}"/>
              </a:ext>
            </a:extLst>
          </p:cNvPr>
          <p:cNvCxnSpPr>
            <a:cxnSpLocks/>
          </p:cNvCxnSpPr>
          <p:nvPr/>
        </p:nvCxnSpPr>
        <p:spPr>
          <a:xfrm flipV="1">
            <a:off x="8291744" y="1722268"/>
            <a:ext cx="1305017" cy="656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34F76C1-CAAD-4BC0-A306-4631171C03F1}"/>
              </a:ext>
            </a:extLst>
          </p:cNvPr>
          <p:cNvSpPr txBox="1"/>
          <p:nvPr/>
        </p:nvSpPr>
        <p:spPr>
          <a:xfrm>
            <a:off x="9127878" y="135293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Real-time display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6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3B476-C271-B3B8-7132-DD8EA1E7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D4BF8E-3ABF-5E6D-0F02-D7F62B15A618}"/>
              </a:ext>
            </a:extLst>
          </p:cNvPr>
          <p:cNvSpPr/>
          <p:nvPr/>
        </p:nvSpPr>
        <p:spPr>
          <a:xfrm>
            <a:off x="577045" y="4336002"/>
            <a:ext cx="1091953" cy="33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B6D74DE-F8B6-EE4E-2D9A-F5C7B9744AF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31143" y="4484989"/>
            <a:ext cx="1721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555BFED-3D9F-3B3E-7992-8A9DEF847C7D}"/>
              </a:ext>
            </a:extLst>
          </p:cNvPr>
          <p:cNvSpPr txBox="1"/>
          <p:nvPr/>
        </p:nvSpPr>
        <p:spPr>
          <a:xfrm>
            <a:off x="3452328" y="4300323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 Initialize the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A9260-7EAC-1CFA-2509-9C88C28F2803}"/>
              </a:ext>
            </a:extLst>
          </p:cNvPr>
          <p:cNvSpPr/>
          <p:nvPr/>
        </p:nvSpPr>
        <p:spPr>
          <a:xfrm>
            <a:off x="568167" y="5023467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26EB43-1705-A0F2-97E5-AC9339A9554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722266" y="5121685"/>
            <a:ext cx="17378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448FE95-2B2F-D80C-6C84-BE77560F5C6E}"/>
              </a:ext>
            </a:extLst>
          </p:cNvPr>
          <p:cNvSpPr txBox="1"/>
          <p:nvPr/>
        </p:nvSpPr>
        <p:spPr>
          <a:xfrm>
            <a:off x="3460093" y="4937019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Check to display in real time while simulating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4DB84E-CD4A-870B-53A8-CC03A73BE92F}"/>
              </a:ext>
            </a:extLst>
          </p:cNvPr>
          <p:cNvSpPr/>
          <p:nvPr/>
        </p:nvSpPr>
        <p:spPr>
          <a:xfrm>
            <a:off x="577045" y="5540916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2B0A56-356D-D8FB-5CFC-86717DE643E3}"/>
              </a:ext>
            </a:extLst>
          </p:cNvPr>
          <p:cNvCxnSpPr>
            <a:cxnSpLocks/>
          </p:cNvCxnSpPr>
          <p:nvPr/>
        </p:nvCxnSpPr>
        <p:spPr>
          <a:xfrm flipH="1">
            <a:off x="1731145" y="5660163"/>
            <a:ext cx="1753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FEAA00-AA9A-DC88-75F8-4DDB31C7CBF3}"/>
              </a:ext>
            </a:extLst>
          </p:cNvPr>
          <p:cNvSpPr txBox="1"/>
          <p:nvPr/>
        </p:nvSpPr>
        <p:spPr>
          <a:xfrm>
            <a:off x="3484704" y="5475497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Click to optimize the evacuation path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4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326DA4-4959-3570-0CBF-0CC5FC747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" t="585" b="-1"/>
          <a:stretch/>
        </p:blipFill>
        <p:spPr>
          <a:xfrm>
            <a:off x="387543" y="173670"/>
            <a:ext cx="11416914" cy="66663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6701B8-A4BB-045C-7557-78F6116557A0}"/>
              </a:ext>
            </a:extLst>
          </p:cNvPr>
          <p:cNvSpPr/>
          <p:nvPr/>
        </p:nvSpPr>
        <p:spPr>
          <a:xfrm>
            <a:off x="532660" y="268548"/>
            <a:ext cx="9898602" cy="468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D9FBA4A-9369-3BDE-EAB9-7EE32B4DF3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81961" y="4953739"/>
            <a:ext cx="0" cy="648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41E0D90-F468-1A0B-3ECF-AECCAADDC0BA}"/>
              </a:ext>
            </a:extLst>
          </p:cNvPr>
          <p:cNvSpPr txBox="1"/>
          <p:nvPr/>
        </p:nvSpPr>
        <p:spPr>
          <a:xfrm>
            <a:off x="4470305" y="5527567"/>
            <a:ext cx="2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Optimization results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1E268-909F-4E4C-7E12-87C9FD5B365C}"/>
              </a:ext>
            </a:extLst>
          </p:cNvPr>
          <p:cNvSpPr txBox="1"/>
          <p:nvPr/>
        </p:nvSpPr>
        <p:spPr>
          <a:xfrm>
            <a:off x="866512" y="591769"/>
            <a:ext cx="52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Evacuation processes in different iterations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7EEA7-2E18-BF6C-F0A3-A7A4D9E088A6}"/>
              </a:ext>
            </a:extLst>
          </p:cNvPr>
          <p:cNvSpPr txBox="1"/>
          <p:nvPr/>
        </p:nvSpPr>
        <p:spPr>
          <a:xfrm>
            <a:off x="6429852" y="591769"/>
            <a:ext cx="35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Clear time of different exits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C55ADA-CDCA-3747-87A6-3F9283F3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6" y="199096"/>
            <a:ext cx="11431595" cy="66589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BCE6E3-E29C-A6ED-4151-9BBA0C8E95D2}"/>
              </a:ext>
            </a:extLst>
          </p:cNvPr>
          <p:cNvSpPr/>
          <p:nvPr/>
        </p:nvSpPr>
        <p:spPr>
          <a:xfrm>
            <a:off x="372860" y="914400"/>
            <a:ext cx="1091953" cy="754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56D24E-B344-7D6E-CEE1-FCA05E49AAF2}"/>
              </a:ext>
            </a:extLst>
          </p:cNvPr>
          <p:cNvCxnSpPr>
            <a:cxnSpLocks/>
          </p:cNvCxnSpPr>
          <p:nvPr/>
        </p:nvCxnSpPr>
        <p:spPr>
          <a:xfrm flipH="1" flipV="1">
            <a:off x="1464813" y="1669002"/>
            <a:ext cx="861136" cy="846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4A8152A-46E3-79E9-4652-567CFA8109D3}"/>
              </a:ext>
            </a:extLst>
          </p:cNvPr>
          <p:cNvSpPr txBox="1"/>
          <p:nvPr/>
        </p:nvSpPr>
        <p:spPr>
          <a:xfrm>
            <a:off x="2325949" y="2515910"/>
            <a:ext cx="210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 a floor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79961C1-4CE2-1103-C0B1-E629D743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99548"/>
            <a:ext cx="11412543" cy="66589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D88067-E355-3E2C-ECA2-C5E21D0C9CA2}"/>
              </a:ext>
            </a:extLst>
          </p:cNvPr>
          <p:cNvSpPr/>
          <p:nvPr/>
        </p:nvSpPr>
        <p:spPr>
          <a:xfrm>
            <a:off x="630313" y="2760957"/>
            <a:ext cx="1091953" cy="204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A07EACF-3E6F-3370-8F76-58F57241EB5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22266" y="2863050"/>
            <a:ext cx="976545" cy="941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BD23AB-382D-8E4E-F760-CE6090653A21}"/>
              </a:ext>
            </a:extLst>
          </p:cNvPr>
          <p:cNvSpPr txBox="1"/>
          <p:nvPr/>
        </p:nvSpPr>
        <p:spPr>
          <a:xfrm>
            <a:off x="2698811" y="3620271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a new source/</a:t>
            </a:r>
            <a:r>
              <a:rPr lang="en-US" altLang="zh-CN" b="1" dirty="0">
                <a:solidFill>
                  <a:schemeClr val="accent1"/>
                </a:solidFill>
              </a:rPr>
              <a:t>intermediate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>
                <a:solidFill>
                  <a:schemeClr val="accent6"/>
                </a:solidFill>
              </a:rPr>
              <a:t>sink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>
                <a:solidFill>
                  <a:srgbClr val="FFC000"/>
                </a:solidFill>
              </a:rPr>
              <a:t>virtual</a:t>
            </a:r>
            <a:r>
              <a:rPr lang="en-US" altLang="zh-CN" b="1" dirty="0">
                <a:solidFill>
                  <a:srgbClr val="FF0000"/>
                </a:solidFill>
              </a:rPr>
              <a:t> 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3EFA16-E585-D521-1103-3ADDBD142F21}"/>
              </a:ext>
            </a:extLst>
          </p:cNvPr>
          <p:cNvCxnSpPr>
            <a:cxnSpLocks/>
          </p:cNvCxnSpPr>
          <p:nvPr/>
        </p:nvCxnSpPr>
        <p:spPr>
          <a:xfrm flipH="1" flipV="1">
            <a:off x="1615736" y="3142695"/>
            <a:ext cx="1083075" cy="6622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50DFCD-474F-5701-A209-FCD1840D055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615736" y="3333993"/>
            <a:ext cx="1083075" cy="4709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07D4A8-0D62-E0FA-88B4-3265A065FFD0}"/>
              </a:ext>
            </a:extLst>
          </p:cNvPr>
          <p:cNvCxnSpPr>
            <a:cxnSpLocks/>
          </p:cNvCxnSpPr>
          <p:nvPr/>
        </p:nvCxnSpPr>
        <p:spPr>
          <a:xfrm flipH="1" flipV="1">
            <a:off x="1615736" y="3569465"/>
            <a:ext cx="1083075" cy="2354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1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04C19D-3484-D249-97FF-A89FE44A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04311"/>
            <a:ext cx="11403016" cy="66493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E7FAEA-6913-8A27-4D55-F10C3679D601}"/>
              </a:ext>
            </a:extLst>
          </p:cNvPr>
          <p:cNvSpPr/>
          <p:nvPr/>
        </p:nvSpPr>
        <p:spPr>
          <a:xfrm>
            <a:off x="639190" y="3888419"/>
            <a:ext cx="1091953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405EEC-8E71-84A8-9354-28188B700AFF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1731143" y="4008268"/>
            <a:ext cx="665827" cy="11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3CBA7A-C9E0-FCE5-EC30-787A4D40977A}"/>
              </a:ext>
            </a:extLst>
          </p:cNvPr>
          <p:cNvSpPr txBox="1"/>
          <p:nvPr/>
        </p:nvSpPr>
        <p:spPr>
          <a:xfrm>
            <a:off x="2396970" y="512594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an new edge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D612A-38AA-2B2F-D343-93D529DA7ECB}"/>
              </a:ext>
            </a:extLst>
          </p:cNvPr>
          <p:cNvSpPr/>
          <p:nvPr/>
        </p:nvSpPr>
        <p:spPr>
          <a:xfrm>
            <a:off x="5399100" y="2025588"/>
            <a:ext cx="3673879" cy="198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B25EC0-7D40-CE0C-FD10-4A07647886BB}"/>
              </a:ext>
            </a:extLst>
          </p:cNvPr>
          <p:cNvSpPr txBox="1"/>
          <p:nvPr/>
        </p:nvSpPr>
        <p:spPr>
          <a:xfrm>
            <a:off x="5505635" y="4756613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Dialog of setting edge properties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5A379C-23ED-3A56-48D8-1C60C08DEAF1}"/>
              </a:ext>
            </a:extLst>
          </p:cNvPr>
          <p:cNvCxnSpPr>
            <a:cxnSpLocks/>
          </p:cNvCxnSpPr>
          <p:nvPr/>
        </p:nvCxnSpPr>
        <p:spPr>
          <a:xfrm flipV="1">
            <a:off x="7236039" y="4008268"/>
            <a:ext cx="0" cy="803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5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CB2C09-585C-11C2-6764-C72C9E15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94784"/>
            <a:ext cx="11422069" cy="66684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BB71DB-1070-25E2-8015-EAABF9BA941F}"/>
              </a:ext>
            </a:extLst>
          </p:cNvPr>
          <p:cNvSpPr/>
          <p:nvPr/>
        </p:nvSpPr>
        <p:spPr>
          <a:xfrm>
            <a:off x="4172504" y="2752078"/>
            <a:ext cx="257453" cy="798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80B1ED-CD19-4EAE-4FFB-C852D0911488}"/>
              </a:ext>
            </a:extLst>
          </p:cNvPr>
          <p:cNvCxnSpPr>
            <a:cxnSpLocks/>
          </p:cNvCxnSpPr>
          <p:nvPr/>
        </p:nvCxnSpPr>
        <p:spPr>
          <a:xfrm flipH="1" flipV="1">
            <a:off x="4527609" y="3551068"/>
            <a:ext cx="665827" cy="11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6A27D02-9C2E-A717-FA68-7B7F7BAFD676}"/>
              </a:ext>
            </a:extLst>
          </p:cNvPr>
          <p:cNvSpPr txBox="1"/>
          <p:nvPr/>
        </p:nvSpPr>
        <p:spPr>
          <a:xfrm>
            <a:off x="5193436" y="466874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the door edge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1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06AB58-8CAF-4F3A-2555-E7FE30B2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90021"/>
            <a:ext cx="11403016" cy="66779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09D8FB-D556-30B2-FC7B-781F6A1B07DA}"/>
              </a:ext>
            </a:extLst>
          </p:cNvPr>
          <p:cNvSpPr/>
          <p:nvPr/>
        </p:nvSpPr>
        <p:spPr>
          <a:xfrm>
            <a:off x="639190" y="1269506"/>
            <a:ext cx="1091953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10C3DE-A08A-3903-ED36-F01135CCD2B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731143" y="1389355"/>
            <a:ext cx="7634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9540F5C-A5D0-EB4D-4DF7-E3F43D79E5F2}"/>
              </a:ext>
            </a:extLst>
          </p:cNvPr>
          <p:cNvSpPr txBox="1"/>
          <p:nvPr/>
        </p:nvSpPr>
        <p:spPr>
          <a:xfrm>
            <a:off x="2494625" y="120468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the second floor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0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711028-4D69-E9C7-0C1C-B8EF2EFC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18600"/>
            <a:ext cx="11403016" cy="66207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E059FE-0826-3FF2-5E39-2D02B0105314}"/>
              </a:ext>
            </a:extLst>
          </p:cNvPr>
          <p:cNvSpPr/>
          <p:nvPr/>
        </p:nvSpPr>
        <p:spPr>
          <a:xfrm>
            <a:off x="630313" y="3429000"/>
            <a:ext cx="1091953" cy="2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EA8BF6-37A4-5F20-B74B-85D55777D82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722266" y="3548849"/>
            <a:ext cx="7634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B5CD9C0-E56D-BF0F-0460-8D8E209798F2}"/>
              </a:ext>
            </a:extLst>
          </p:cNvPr>
          <p:cNvSpPr txBox="1"/>
          <p:nvPr/>
        </p:nvSpPr>
        <p:spPr>
          <a:xfrm>
            <a:off x="2485748" y="3364183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a virtual node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854CAF-7956-B1BC-AC6F-B6988E52661F}"/>
              </a:ext>
            </a:extLst>
          </p:cNvPr>
          <p:cNvSpPr/>
          <p:nvPr/>
        </p:nvSpPr>
        <p:spPr>
          <a:xfrm>
            <a:off x="5638799" y="2240871"/>
            <a:ext cx="2280083" cy="1017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EAD8EC-E050-FEDF-87C2-C0213A992C24}"/>
              </a:ext>
            </a:extLst>
          </p:cNvPr>
          <p:cNvSpPr txBox="1"/>
          <p:nvPr/>
        </p:nvSpPr>
        <p:spPr>
          <a:xfrm>
            <a:off x="5508616" y="373351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Virtual node dialog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098FCA-C5C4-38C3-88F5-0B385B5A1D12}"/>
              </a:ext>
            </a:extLst>
          </p:cNvPr>
          <p:cNvCxnSpPr>
            <a:cxnSpLocks/>
          </p:cNvCxnSpPr>
          <p:nvPr/>
        </p:nvCxnSpPr>
        <p:spPr>
          <a:xfrm flipV="1">
            <a:off x="6640497" y="3258104"/>
            <a:ext cx="0" cy="47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FADADC-1E56-2417-38A6-28224B2DA8D5}"/>
              </a:ext>
            </a:extLst>
          </p:cNvPr>
          <p:cNvCxnSpPr>
            <a:cxnSpLocks/>
          </p:cNvCxnSpPr>
          <p:nvPr/>
        </p:nvCxnSpPr>
        <p:spPr>
          <a:xfrm flipH="1" flipV="1">
            <a:off x="7643674" y="2749487"/>
            <a:ext cx="844858" cy="614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78B41C4-1A68-A68A-A336-CB1BFFD7A231}"/>
              </a:ext>
            </a:extLst>
          </p:cNvPr>
          <p:cNvSpPr txBox="1"/>
          <p:nvPr/>
        </p:nvSpPr>
        <p:spPr>
          <a:xfrm>
            <a:off x="8205974" y="3364183"/>
            <a:ext cx="26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 real number of the virtual 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6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3BB12-C535-F29C-E5CB-59850A1C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113837"/>
            <a:ext cx="11422069" cy="6630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048431-7D83-0D42-BC2A-21C27EAC525D}"/>
              </a:ext>
            </a:extLst>
          </p:cNvPr>
          <p:cNvSpPr/>
          <p:nvPr/>
        </p:nvSpPr>
        <p:spPr>
          <a:xfrm>
            <a:off x="630313" y="836720"/>
            <a:ext cx="1091953" cy="494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7746F0-5962-47D0-38C6-F1D8DAF8AAF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722266" y="1084185"/>
            <a:ext cx="870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8F3F04-A01B-5F4F-6A4E-539AD5BB3462}"/>
              </a:ext>
            </a:extLst>
          </p:cNvPr>
          <p:cNvSpPr txBox="1"/>
          <p:nvPr/>
        </p:nvSpPr>
        <p:spPr>
          <a:xfrm>
            <a:off x="2592280" y="899519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 Select the floor to be displayed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2D28DC-2159-427D-32BE-98C8F791E52F}"/>
              </a:ext>
            </a:extLst>
          </p:cNvPr>
          <p:cNvSpPr/>
          <p:nvPr/>
        </p:nvSpPr>
        <p:spPr>
          <a:xfrm>
            <a:off x="568168" y="4336002"/>
            <a:ext cx="1091953" cy="33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1D63B7-8252-FE90-9BA1-20BE2FE6B68C}"/>
              </a:ext>
            </a:extLst>
          </p:cNvPr>
          <p:cNvCxnSpPr>
            <a:cxnSpLocks/>
          </p:cNvCxnSpPr>
          <p:nvPr/>
        </p:nvCxnSpPr>
        <p:spPr>
          <a:xfrm flipH="1">
            <a:off x="1722266" y="4484989"/>
            <a:ext cx="870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0BD73-D298-71B6-7E88-CC4313028FC4}"/>
              </a:ext>
            </a:extLst>
          </p:cNvPr>
          <p:cNvSpPr txBox="1"/>
          <p:nvPr/>
        </p:nvSpPr>
        <p:spPr>
          <a:xfrm>
            <a:off x="2592280" y="4300323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Initialize the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5C1530-A8A0-383C-53A3-77518B038B22}"/>
              </a:ext>
            </a:extLst>
          </p:cNvPr>
          <p:cNvSpPr/>
          <p:nvPr/>
        </p:nvSpPr>
        <p:spPr>
          <a:xfrm>
            <a:off x="568167" y="5023467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4B9175-14F3-4015-B599-A2785E2FCCFB}"/>
              </a:ext>
            </a:extLst>
          </p:cNvPr>
          <p:cNvCxnSpPr>
            <a:cxnSpLocks/>
          </p:cNvCxnSpPr>
          <p:nvPr/>
        </p:nvCxnSpPr>
        <p:spPr>
          <a:xfrm flipH="1">
            <a:off x="1722266" y="5121685"/>
            <a:ext cx="870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DAD747-AC8F-5F59-2743-56138831FCDA}"/>
              </a:ext>
            </a:extLst>
          </p:cNvPr>
          <p:cNvSpPr txBox="1"/>
          <p:nvPr/>
        </p:nvSpPr>
        <p:spPr>
          <a:xfrm>
            <a:off x="2592280" y="4937019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Check to display in real time while simulating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22613B-FE33-2CAC-E4CA-02A90E7F4091}"/>
              </a:ext>
            </a:extLst>
          </p:cNvPr>
          <p:cNvSpPr/>
          <p:nvPr/>
        </p:nvSpPr>
        <p:spPr>
          <a:xfrm>
            <a:off x="568166" y="5298865"/>
            <a:ext cx="1091953" cy="238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2026098-082F-562E-886D-7523C48BC637}"/>
              </a:ext>
            </a:extLst>
          </p:cNvPr>
          <p:cNvCxnSpPr>
            <a:cxnSpLocks/>
          </p:cNvCxnSpPr>
          <p:nvPr/>
        </p:nvCxnSpPr>
        <p:spPr>
          <a:xfrm flipH="1">
            <a:off x="1722266" y="5418112"/>
            <a:ext cx="870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48CFA1-17E9-8D1C-B3C5-84F5F6E856C7}"/>
              </a:ext>
            </a:extLst>
          </p:cNvPr>
          <p:cNvSpPr txBox="1"/>
          <p:nvPr/>
        </p:nvSpPr>
        <p:spPr>
          <a:xfrm>
            <a:off x="2590079" y="521401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4. Click to run the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43BE556-E528-4949-97F7-37658E9F2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5" b="-1"/>
          <a:stretch/>
        </p:blipFill>
        <p:spPr>
          <a:xfrm>
            <a:off x="7062187" y="869610"/>
            <a:ext cx="3777449" cy="26508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5B41A58-0088-75BD-D67E-FC1FD4F53F33}"/>
              </a:ext>
            </a:extLst>
          </p:cNvPr>
          <p:cNvSpPr/>
          <p:nvPr/>
        </p:nvSpPr>
        <p:spPr>
          <a:xfrm>
            <a:off x="7062187" y="836720"/>
            <a:ext cx="3777449" cy="2683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2A022B-819F-DF8E-B7F4-B56F3BE2F37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950912" y="3520494"/>
            <a:ext cx="0" cy="492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EFE5B2A-0F24-7FC5-38B3-E0C3497BCF8B}"/>
              </a:ext>
            </a:extLst>
          </p:cNvPr>
          <p:cNvSpPr txBox="1"/>
          <p:nvPr/>
        </p:nvSpPr>
        <p:spPr>
          <a:xfrm>
            <a:off x="7964903" y="40417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Real-time display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5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B0B0A5-BC4E-609D-AF67-B6AD226E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1912"/>
            <a:ext cx="11439525" cy="67341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41FF6E-5EF4-C614-9A3B-2664D702CF67}"/>
              </a:ext>
            </a:extLst>
          </p:cNvPr>
          <p:cNvSpPr/>
          <p:nvPr/>
        </p:nvSpPr>
        <p:spPr>
          <a:xfrm>
            <a:off x="825622" y="517124"/>
            <a:ext cx="6214370" cy="534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A713BF-BBDA-1E62-E56D-79C399AADE0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039992" y="3188193"/>
            <a:ext cx="1910920" cy="824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123B3E7-A87B-AA3C-BA4F-2DA92FABE27E}"/>
              </a:ext>
            </a:extLst>
          </p:cNvPr>
          <p:cNvSpPr txBox="1"/>
          <p:nvPr/>
        </p:nvSpPr>
        <p:spPr>
          <a:xfrm>
            <a:off x="7964903" y="4041728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Simulation results: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Ped number-Time</a:t>
            </a:r>
          </a:p>
        </p:txBody>
      </p:sp>
    </p:spTree>
    <p:extLst>
      <p:ext uri="{BB962C8B-B14F-4D97-AF65-F5344CB8AC3E}">
        <p14:creationId xmlns:p14="http://schemas.microsoft.com/office/powerpoint/2010/main" val="404141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152</Words>
  <Application>Microsoft Office PowerPoint</Application>
  <PresentationFormat>宽屏</PresentationFormat>
  <Paragraphs>30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中意</dc:creator>
  <cp:lastModifiedBy>黄 中意</cp:lastModifiedBy>
  <cp:revision>1</cp:revision>
  <dcterms:created xsi:type="dcterms:W3CDTF">2022-06-05T11:29:48Z</dcterms:created>
  <dcterms:modified xsi:type="dcterms:W3CDTF">2022-06-05T16:02:17Z</dcterms:modified>
</cp:coreProperties>
</file>