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3"/>
  </p:normalViewPr>
  <p:slideViewPr>
    <p:cSldViewPr snapToGrid="0">
      <p:cViewPr varScale="1">
        <p:scale>
          <a:sx n="93" d="100"/>
          <a:sy n="93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A5CA7-8636-FC51-1197-08B52A94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206830-92AA-EE3E-C362-52D522134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57118-F57E-514F-CBE7-04DC701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F8B07-B3A0-F1D9-A58B-C04A9016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4D93D-62DF-E652-6E84-36950258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10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1D71A-80B6-4659-A55C-E392A102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AC675-7B9B-B654-C437-CD11110E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DEF70-9A8E-AAFC-D2A9-429929C0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3A2AA-A1FA-AE2C-CF6E-B64F5A5E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A7D90-D1D8-9962-1268-73C48E05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3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2DE8E-3B9F-9331-5693-2145A6163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7AB2F-8B72-065F-8747-8299D081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716F5-3B78-252F-7AE3-284B4562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0C00B-10B9-1051-BF2C-FE0500B4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52755-7497-CF6D-17D4-4BFCED5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6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BB0D-8DF5-DA49-26C4-B1015C6B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8213E-71AA-B44B-6020-61175790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9E91B-7661-82E1-32B4-BF7773CD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C4BA8-8087-6538-D399-1F327811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BE6E6-2BD5-A214-ACF0-1A1EE08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8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0B1D9-E0C1-30AF-E6E2-0276B0F6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C4D0B-15B2-A3B6-36DC-E1A28EC5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5BDD4-DF52-53BB-7DA2-D7D7D015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E72E1-0C19-5AD2-9B7C-01C60924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B918C-CB22-9324-E14E-2B32763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6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F699-678D-40AF-E5DB-0CABCA14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37AC9-0BB7-7FF7-6029-A08BAB299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EE9721-1DD0-4F7A-4698-4BB3F318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E8F77-9191-CBE5-C3CE-7401BBF8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7EDCB-D7BC-414D-5AA4-DD026BC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7427D2-7865-C55E-BBA4-76ED460C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FE5D-C6FC-3378-6212-EE4B3E0D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4E5DD-278C-7819-575C-E66144B7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813F4-31D6-95AE-F9F7-1BEFA7F1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DD9C19-743A-50B4-04C7-9BFBB9B40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3D99BF-A4BA-49BB-86DE-36C54DE9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963AAF-1F26-C719-212C-96A4BDF8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B45488-6324-FF0F-3A55-175080E8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035CF-34D2-210C-9F5A-AA446943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E4741-A6C6-0AE7-8251-23008E7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60AA3B-22CB-8C6C-DC67-2FB094EF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2B77A5-1529-82AF-6CFF-10F3F624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F26C13-A558-29E1-BC00-7C6786F4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47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384F1F-4019-22F0-B6FB-B0C73330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D8969-E404-5386-B969-66405A38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E2AC4-1FC0-1F91-9DB7-21B96CAC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2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6E24A-CE4C-6627-A3A4-7BCA63F3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05BF5-9B39-59B7-B698-CEB8D757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E8401-D3D5-3570-A729-EA14F65C3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9FCC3-A259-1726-6E3B-21A90FC7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6703B-2ACE-D05E-A2AE-4738A61B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116B9-4A5C-EAB5-7CB5-88EA992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57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EF9B-4867-7D76-6E3C-18372758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42BA09-6BCD-C5DF-A646-0BA18DF3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89F4E-BD5F-316D-930F-6878ACF3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192FF-0FF2-60B4-5CD8-3C6A5BF7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21E32-0EEF-3FAE-69DF-3097AF22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2FC90-FD97-65BA-5F31-68997E46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0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CE879-B02B-5DDE-880D-BDD50DBE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CFE22-FFF2-0DFD-6A36-BF683873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A76F2-29F5-094B-1A9C-5C943E97D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AD579-E99C-504B-9206-EBE0B774C22C}" type="datetimeFigureOut">
              <a:rPr kumimoji="1" lang="zh-CN" altLang="en-US" smtClean="0"/>
              <a:t>2024/10/21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56902-6C62-1B91-D359-6E5A88FF4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B301E-06BA-1303-A6DF-E5C12C775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E9D15-DF2F-9F46-B6EE-65F1A032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7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68EA0-2112-9C74-64F4-872CEF032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1475CC-DC59-7F17-1A56-BF83AC47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鱼的鲨鱼&#10;&#10;描述已自动生成">
            <a:extLst>
              <a:ext uri="{FF2B5EF4-FFF2-40B4-BE49-F238E27FC236}">
                <a16:creationId xmlns:a16="http://schemas.microsoft.com/office/drawing/2014/main" id="{96B926F7-E19D-2909-7510-57016AC4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016000"/>
            <a:ext cx="7874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Tao</dc:creator>
  <cp:lastModifiedBy>CHEN Tao</cp:lastModifiedBy>
  <cp:revision>1</cp:revision>
  <dcterms:created xsi:type="dcterms:W3CDTF">2024-10-21T11:57:01Z</dcterms:created>
  <dcterms:modified xsi:type="dcterms:W3CDTF">2024-10-21T11:58:11Z</dcterms:modified>
</cp:coreProperties>
</file>