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329" r:id="rId45"/>
    <p:sldId id="272" r:id="rId46"/>
    <p:sldId id="283" r:id="rId47"/>
    <p:sldId id="28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3" autoAdjust="0"/>
    <p:restoredTop sz="77935"/>
  </p:normalViewPr>
  <p:slideViewPr>
    <p:cSldViewPr snapToGrid="0">
      <p:cViewPr varScale="1">
        <p:scale>
          <a:sx n="175" d="100"/>
          <a:sy n="175" d="100"/>
        </p:scale>
        <p:origin x="2752" y="17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-SNARL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is a cryptographic proof that allows one party to prove it possesses certain information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of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47</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23115" y="595315"/>
            <a:ext cx="2235484" cy="369332"/>
          </a:xfrm>
          <a:prstGeom prst="rect">
            <a:avLst/>
          </a:prstGeom>
        </p:spPr>
        <p:txBody>
          <a:bodyPr wrap="none">
            <a:spAutoFit/>
          </a:bodyPr>
          <a:lstStyle/>
          <a:p>
            <a:pPr algn="ctr"/>
            <a:r>
              <a:rPr lang="en-US" dirty="0"/>
              <a:t>Shamir Secret Sharing</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RLN library [1] for identity key generation and commitment, Shamir secret sharing, </a:t>
            </a:r>
            <a:r>
              <a:rPr lang="en-CA" sz="1600" dirty="0" err="1"/>
              <a:t>zkSNARKs</a:t>
            </a:r>
            <a:r>
              <a:rPr lang="en-CA" sz="1600" dirty="0"/>
              <a:t> circuits, proof generation, and verification. </a:t>
            </a:r>
          </a:p>
          <a:p>
            <a:pPr lvl="1"/>
            <a:r>
              <a:rPr lang="en-CA" sz="1600" dirty="0"/>
              <a:t>The underlying Elliptic Curve is BN254. </a:t>
            </a:r>
          </a:p>
          <a:p>
            <a:pPr lvl="1"/>
            <a:r>
              <a:rPr lang="en-CA" sz="1600" dirty="0"/>
              <a:t>The instantiated hash function is Poseidon with the security level of 128 bits. </a:t>
            </a:r>
          </a:p>
          <a:p>
            <a:pPr lvl="1"/>
            <a:r>
              <a:rPr lang="en-US" sz="1600" dirty="0"/>
              <a:t>Proof system is Groth16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a:p>
            <a:r>
              <a:rPr lang="en-US" sz="1400" dirty="0"/>
              <a:t>[3] https://</a:t>
            </a:r>
            <a:r>
              <a:rPr lang="en-US" sz="1400" dirty="0" err="1"/>
              <a:t>hackmd.io</a:t>
            </a:r>
            <a:r>
              <a:rPr lang="en-US" sz="1400" dirty="0"/>
              <a:t>/tMTLMYmTR5eynw2lwK9n1w?view</a:t>
            </a:r>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r>
              <a:rPr lang="en-CA" sz="1600" dirty="0"/>
              <a:t>This is for performing the insertion without locking any ether for the sake of slashing.</a:t>
            </a:r>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Tree>
    <p:extLst>
      <p:ext uri="{BB962C8B-B14F-4D97-AF65-F5344CB8AC3E}">
        <p14:creationId xmlns:p14="http://schemas.microsoft.com/office/powerpoint/2010/main" val="864417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14738</TotalTime>
  <Words>4244</Words>
  <Application>Microsoft Macintosh PowerPoint</Application>
  <PresentationFormat>Widescreen</PresentationFormat>
  <Paragraphs>524</Paragraphs>
  <Slides>47</Slides>
  <Notes>47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zkSNARK Setup</vt:lpstr>
      <vt:lpstr>Asymptotic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279</cp:revision>
  <cp:lastPrinted>2021-11-15T22:29:19Z</cp:lastPrinted>
  <dcterms:created xsi:type="dcterms:W3CDTF">2021-10-27T19:44:51Z</dcterms:created>
  <dcterms:modified xsi:type="dcterms:W3CDTF">2021-11-16T19:54:54Z</dcterms:modified>
</cp:coreProperties>
</file>