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259" r:id="rId3"/>
    <p:sldId id="265" r:id="rId4"/>
    <p:sldId id="274" r:id="rId5"/>
    <p:sldId id="334" r:id="rId6"/>
    <p:sldId id="333" r:id="rId7"/>
    <p:sldId id="335" r:id="rId8"/>
    <p:sldId id="336" r:id="rId9"/>
    <p:sldId id="337" r:id="rId10"/>
    <p:sldId id="289" r:id="rId11"/>
    <p:sldId id="302" r:id="rId12"/>
    <p:sldId id="277" r:id="rId13"/>
    <p:sldId id="301" r:id="rId14"/>
    <p:sldId id="279" r:id="rId15"/>
    <p:sldId id="278" r:id="rId16"/>
    <p:sldId id="267" r:id="rId17"/>
    <p:sldId id="305" r:id="rId18"/>
    <p:sldId id="310" r:id="rId19"/>
    <p:sldId id="312" r:id="rId20"/>
    <p:sldId id="326" r:id="rId21"/>
    <p:sldId id="311" r:id="rId22"/>
    <p:sldId id="327" r:id="rId23"/>
    <p:sldId id="313" r:id="rId24"/>
    <p:sldId id="314"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332" r:id="rId42"/>
    <p:sldId id="273" r:id="rId43"/>
    <p:sldId id="284" r:id="rId44"/>
    <p:sldId id="330" r:id="rId45"/>
    <p:sldId id="285" r:id="rId46"/>
    <p:sldId id="329" r:id="rId47"/>
    <p:sldId id="272" r:id="rId48"/>
    <p:sldId id="283" r:id="rId49"/>
    <p:sldId id="28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0"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user anonymity is preserved</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construct the </a:t>
            </a:r>
            <a:r>
              <a:rPr lang="en-US" dirty="0" err="1"/>
              <a:t>sk</a:t>
            </a:r>
            <a:r>
              <a:rPr lang="en-US" dirty="0"/>
              <a:t> back by having a subset of M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Users cannot violate the messaging rate, why? Because If a user publishes more than 1 message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 the </a:t>
            </a:r>
            <a:r>
              <a:rPr lang="en-US" dirty="0" err="1"/>
              <a:t>usre</a:t>
            </a:r>
            <a:r>
              <a:rPr lang="en-US" dirty="0"/>
              <a:t>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a:t>
            </a:r>
          </a:p>
          <a:p>
            <a:r>
              <a:rPr lang="en-US" dirty="0"/>
              <a:t>Here,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r>
              <a:rPr lang="en-US" dirty="0"/>
              <a:t>It contains multiple protocols as you see,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are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its </a:t>
            </a:r>
            <a:r>
              <a:rPr lang="en-US" dirty="0" err="1"/>
              <a:t>sk</a:t>
            </a:r>
            <a:r>
              <a:rPr lang="en-US" dirty="0"/>
              <a:t> share,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of this protocol is to provide an anonymous and privacy preserving p2p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spam-resilience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wrap up with our future plan</a:t>
            </a:r>
          </a:p>
          <a:p>
            <a:r>
              <a:rPr lang="en-US" dirty="0"/>
              <a:t>Benchmarking is the first on our future work list</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48</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49</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a:p>
            <a:r>
              <a:rPr lang="en-US" dirty="0"/>
              <a:t>here is the illustration of a </a:t>
            </a:r>
            <a:r>
              <a:rPr lang="en-US" dirty="0" err="1"/>
              <a:t>pubsub</a:t>
            </a:r>
            <a:r>
              <a:rPr lang="en-US" dirty="0"/>
              <a:t> mesh of peers subscribed to the same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97350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 that is </a:t>
            </a:r>
          </a:p>
          <a:p>
            <a:r>
              <a:rPr lang="en-US" dirty="0"/>
              <a:t>congregate around topics they are interested in and can send messages to that topic or receive messages within that topic</a:t>
            </a:r>
          </a:p>
          <a:p>
            <a:r>
              <a:rPr lang="en-US" dirty="0"/>
              <a:t>here is the illustration of a </a:t>
            </a:r>
            <a:r>
              <a:rPr lang="en-US" dirty="0" err="1"/>
              <a:t>pubsub</a:t>
            </a:r>
            <a:r>
              <a:rPr lang="en-US" dirty="0"/>
              <a:t> mesh of peers subscribed to the same topic</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a:t>
            </a:r>
            <a:r>
              <a:rPr lang="en-US"/>
              <a:t>IP address  </a:t>
            </a:r>
            <a:r>
              <a:rPr lang="en-US" dirty="0"/>
              <a:t>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78431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11/16/21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11/16/21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157716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1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Tree>
    <p:extLst>
      <p:ext uri="{BB962C8B-B14F-4D97-AF65-F5344CB8AC3E}">
        <p14:creationId xmlns:p14="http://schemas.microsoft.com/office/powerpoint/2010/main" val="3129867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r>
              <a:rPr lang="en-CA" sz="1600" dirty="0"/>
              <a:t>This is for performing the insertion without locking any ether for the sake of slashing.</a:t>
            </a:r>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64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Tree>
    <p:extLst>
      <p:ext uri="{BB962C8B-B14F-4D97-AF65-F5344CB8AC3E}">
        <p14:creationId xmlns:p14="http://schemas.microsoft.com/office/powerpoint/2010/main" val="864417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12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63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85342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14983</TotalTime>
  <Words>4433</Words>
  <Application>Microsoft Macintosh PowerPoint</Application>
  <PresentationFormat>Widescreen</PresentationFormat>
  <Paragraphs>547</Paragraphs>
  <Slides>49</Slides>
  <Notes>48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References</vt:lpstr>
      <vt:lpstr>PowerPoint Presentation</vt:lpstr>
      <vt:lpstr>PowerPoint Presentation</vt:lpstr>
      <vt:lpstr>Future work</vt:lpstr>
      <vt:lpstr>Asymptotic Performance</vt:lpstr>
      <vt:lpstr>Asymptotic Performance</vt:lpstr>
      <vt:lpstr>zkSNARK Setup</vt:lpstr>
      <vt:lpstr>Asymptotic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316</cp:revision>
  <cp:lastPrinted>2021-11-15T22:29:19Z</cp:lastPrinted>
  <dcterms:created xsi:type="dcterms:W3CDTF">2021-10-27T19:44:51Z</dcterms:created>
  <dcterms:modified xsi:type="dcterms:W3CDTF">2021-11-17T00:05:18Z</dcterms:modified>
</cp:coreProperties>
</file>