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330" r:id="rId45"/>
    <p:sldId id="329" r:id="rId46"/>
    <p:sldId id="272" r:id="rId47"/>
    <p:sldId id="283" r:id="rId48"/>
    <p:sldId id="28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3" autoAdjust="0"/>
    <p:restoredTop sz="69504"/>
  </p:normalViewPr>
  <p:slideViewPr>
    <p:cSldViewPr snapToGrid="0">
      <p:cViewPr varScale="1">
        <p:scale>
          <a:sx n="155" d="100"/>
          <a:sy n="155" d="100"/>
        </p:scale>
        <p:origin x="355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user anonymity is preserved</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a:t>
            </a:r>
            <a:r>
              <a:rPr lang="en-US"/>
              <a:t>the messaging </a:t>
            </a:r>
            <a:r>
              <a:rPr lang="en-US" dirty="0"/>
              <a:t>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-SNARL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it possesses certain information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which I am going to wrap up with our future plan</a:t>
            </a:r>
          </a:p>
          <a:p>
            <a:r>
              <a:rPr lang="en-US" dirty="0"/>
              <a:t>Benchmarking is the first on our future work list</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48</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1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Tree>
    <p:extLst>
      <p:ext uri="{BB962C8B-B14F-4D97-AF65-F5344CB8AC3E}">
        <p14:creationId xmlns:p14="http://schemas.microsoft.com/office/powerpoint/2010/main" val="3129867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r>
              <a:rPr lang="en-CA" sz="1600" dirty="0"/>
              <a:t>This is for performing the insertion without locking any ether for the sake of slashing.</a:t>
            </a:r>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64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Tree>
    <p:extLst>
      <p:ext uri="{BB962C8B-B14F-4D97-AF65-F5344CB8AC3E}">
        <p14:creationId xmlns:p14="http://schemas.microsoft.com/office/powerpoint/2010/main" val="864417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14857</TotalTime>
  <Words>4314</Words>
  <Application>Microsoft Macintosh PowerPoint</Application>
  <PresentationFormat>Widescreen</PresentationFormat>
  <Paragraphs>527</Paragraphs>
  <Slides>48</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PowerPoint Presentation</vt:lpstr>
      <vt:lpstr>Asymptotic Performance</vt:lpstr>
      <vt:lpstr>Asymptotic Performance</vt:lpstr>
      <vt:lpstr>zkSNARK Setup</vt:lpstr>
      <vt:lpstr>Asymptotic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287</cp:revision>
  <cp:lastPrinted>2021-11-15T22:29:19Z</cp:lastPrinted>
  <dcterms:created xsi:type="dcterms:W3CDTF">2021-10-27T19:44:51Z</dcterms:created>
  <dcterms:modified xsi:type="dcterms:W3CDTF">2021-11-16T21:54:23Z</dcterms:modified>
</cp:coreProperties>
</file>