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285" r:id="rId42"/>
    <p:sldId id="273" r:id="rId43"/>
    <p:sldId id="284" r:id="rId44"/>
    <p:sldId id="272" r:id="rId45"/>
    <p:sldId id="28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2" autoAdjust="0"/>
    <p:restoredTop sz="77935"/>
  </p:normalViewPr>
  <p:slideViewPr>
    <p:cSldViewPr snapToGrid="0">
      <p:cViewPr varScale="1">
        <p:scale>
          <a:sx n="175" d="100"/>
          <a:sy n="175" d="100"/>
        </p:scale>
        <p:origin x="2752" y="8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aforementioned issues</a:t>
            </a:r>
          </a:p>
          <a:p>
            <a:r>
              <a:rPr lang="en-US" dirty="0"/>
              <a:t>it uses </a:t>
            </a:r>
            <a:r>
              <a:rPr lang="en-US" dirty="0" err="1"/>
              <a:t>waku</a:t>
            </a:r>
            <a:r>
              <a:rPr lang="en-US" dirty="0"/>
              <a:t>-relay (that I previously explained) as an anonymous transport protocol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Shamir secret sharing (or a secret sharing scheme)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-SNARL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is a cryptographic proof that allows one party to prove it possesses certain information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together with the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pk of 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23115" y="595315"/>
            <a:ext cx="2235484" cy="369332"/>
          </a:xfrm>
          <a:prstGeom prst="rect">
            <a:avLst/>
          </a:prstGeom>
        </p:spPr>
        <p:txBody>
          <a:bodyPr wrap="none">
            <a:spAutoFit/>
          </a:bodyPr>
          <a:lstStyle/>
          <a:p>
            <a:pPr algn="ctr"/>
            <a:r>
              <a:rPr lang="en-US" dirty="0"/>
              <a:t>Shamir Secret Sharing</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p:txBody>
          <a:bodyPr/>
          <a:lstStyle/>
          <a:p>
            <a:r>
              <a:rPr lang="en-US" dirty="0"/>
              <a:t>Asymptotic Performance</a:t>
            </a:r>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p:txBody>
          <a:bodyPr>
            <a:normAutofit fontScale="55000" lnSpcReduction="20000"/>
          </a:bodyPr>
          <a:lstStyle/>
          <a:p>
            <a:r>
              <a:rPr lang="en-US" dirty="0"/>
              <a:t>The following table summarizes the result of our analysis for Method A. The gas consumption results are borrowed from https://</a:t>
            </a:r>
            <a:r>
              <a:rPr lang="en-US" dirty="0" err="1"/>
              <a:t>hackmd.io</a:t>
            </a:r>
            <a:r>
              <a:rPr lang="en-US" dirty="0"/>
              <a:t>/JoxnlDq3RT6WhtA-KBxtYg?both#A-Pubkey-map.</a:t>
            </a:r>
          </a:p>
          <a:p>
            <a:r>
              <a:rPr lang="en-US" dirty="0"/>
              <a:t>Parameters in the table should be interpreted as below:</a:t>
            </a:r>
          </a:p>
          <a:p>
            <a:r>
              <a:rPr lang="en-US" dirty="0"/>
              <a:t>- `d` is the tree depth</a:t>
            </a:r>
          </a:p>
          <a:p>
            <a:r>
              <a:rPr lang="en-US" dirty="0"/>
              <a:t>- `H` is the size of the hash output</a:t>
            </a:r>
          </a:p>
          <a:p>
            <a:r>
              <a:rPr lang="en-US" dirty="0"/>
              <a:t>- `N` is the number of Merkle tree leaves which is `2^d`</a:t>
            </a:r>
          </a:p>
          <a:p>
            <a:r>
              <a:rPr lang="en-US" dirty="0"/>
              <a:t>- The gas consumption is for `d=32`</a:t>
            </a:r>
          </a:p>
          <a:p>
            <a:r>
              <a:rPr lang="en-US" dirty="0"/>
              <a:t>- A Batch consists of `B=128` keys. &lt;!-- TODO: recalculate these for d=20. --&gt;</a:t>
            </a:r>
          </a:p>
          <a:p>
            <a:r>
              <a:rPr lang="en-US" dirty="0"/>
              <a:t>  </a:t>
            </a:r>
          </a:p>
          <a:p>
            <a:r>
              <a:rPr lang="en-US" dirty="0"/>
              <a:t>| Method     | Gas cost for registration         | Gas cost for deletion | Storage per user | User computation per update| Bandwidth cost per update| Security | Supported operations| Bootstrapping computation cost| Bootstrapping Bandwidth|</a:t>
            </a:r>
          </a:p>
          <a:p>
            <a:r>
              <a:rPr lang="en-US" dirty="0"/>
              <a:t>| :-------------- | :------------------------ | :------------ | :------------------ |:-------------- | :------------------------ | :------------ | :------------------ | :------------ | :------------------ |</a:t>
            </a:r>
          </a:p>
          <a:p>
            <a:r>
              <a:rPr lang="en-US" dirty="0"/>
              <a:t>| A: </a:t>
            </a:r>
            <a:r>
              <a:rPr lang="en-US" dirty="0" err="1"/>
              <a:t>Offchain</a:t>
            </a:r>
            <a:r>
              <a:rPr lang="en-US" dirty="0"/>
              <a:t> root  | Batch: 20k, Single: 40k | Batch: 20k, Single: 40k | _full tree:_ `d`=32 274 GB, `d`=20  67 MB &lt;</a:t>
            </a:r>
            <a:r>
              <a:rPr lang="en-US" dirty="0" err="1"/>
              <a:t>br</a:t>
            </a:r>
            <a:r>
              <a:rPr lang="en-US" dirty="0"/>
              <a:t> /&gt;&lt;</a:t>
            </a:r>
            <a:r>
              <a:rPr lang="en-US" dirty="0" err="1"/>
              <a:t>br</a:t>
            </a:r>
            <a:r>
              <a:rPr lang="en-US" dirty="0"/>
              <a:t> /&gt;_partial tree_: `d`=32  2.048 KB, `d`=20  0.128 KB | O(log(`d`)) to </a:t>
            </a:r>
            <a:r>
              <a:rPr lang="en-US" dirty="0" err="1"/>
              <a:t>recalc</a:t>
            </a:r>
            <a:r>
              <a:rPr lang="en-US" dirty="0"/>
              <a:t> root and auth path  | `H` |  None | Insertion and Deletion | `N` hashing | O(`N`)|</a:t>
            </a:r>
          </a:p>
        </p:txBody>
      </p:sp>
    </p:spTree>
    <p:extLst>
      <p:ext uri="{BB962C8B-B14F-4D97-AF65-F5344CB8AC3E}">
        <p14:creationId xmlns:p14="http://schemas.microsoft.com/office/powerpoint/2010/main" val="1341064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err="1"/>
              <a:t>zkSNARKs</a:t>
            </a:r>
            <a:r>
              <a:rPr lang="en-US" dirty="0"/>
              <a:t> Groth16</a:t>
            </a:r>
          </a:p>
          <a:p>
            <a:r>
              <a:rPr lang="en-US" dirty="0"/>
              <a:t>RLN circuit: RLN Rust lib</a:t>
            </a:r>
          </a:p>
          <a:p>
            <a:r>
              <a:rPr lang="en-US" dirty="0"/>
              <a:t>Key generation: powers of tau MPC + MPC for circuit dependent parameters</a:t>
            </a:r>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14662</TotalTime>
  <Words>4083</Words>
  <Application>Microsoft Macintosh PowerPoint</Application>
  <PresentationFormat>Widescreen</PresentationFormat>
  <Paragraphs>501</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Implementation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244</cp:revision>
  <cp:lastPrinted>2021-11-15T22:29:19Z</cp:lastPrinted>
  <dcterms:created xsi:type="dcterms:W3CDTF">2021-10-27T19:44:51Z</dcterms:created>
  <dcterms:modified xsi:type="dcterms:W3CDTF">2021-11-16T18:38:26Z</dcterms:modified>
</cp:coreProperties>
</file>