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333" r:id="rId5"/>
    <p:sldId id="335" r:id="rId6"/>
    <p:sldId id="336" r:id="rId7"/>
    <p:sldId id="337" r:id="rId8"/>
    <p:sldId id="289" r:id="rId9"/>
    <p:sldId id="302" r:id="rId10"/>
    <p:sldId id="277" r:id="rId11"/>
    <p:sldId id="301" r:id="rId12"/>
    <p:sldId id="279" r:id="rId13"/>
    <p:sldId id="278" r:id="rId14"/>
    <p:sldId id="267" r:id="rId15"/>
    <p:sldId id="305" r:id="rId16"/>
    <p:sldId id="310" r:id="rId17"/>
    <p:sldId id="312" r:id="rId18"/>
    <p:sldId id="326" r:id="rId19"/>
    <p:sldId id="311" r:id="rId20"/>
    <p:sldId id="327" r:id="rId21"/>
    <p:sldId id="313" r:id="rId22"/>
    <p:sldId id="314" r:id="rId23"/>
    <p:sldId id="317" r:id="rId24"/>
    <p:sldId id="291" r:id="rId25"/>
    <p:sldId id="268" r:id="rId26"/>
    <p:sldId id="292" r:id="rId27"/>
    <p:sldId id="293" r:id="rId28"/>
    <p:sldId id="294" r:id="rId29"/>
    <p:sldId id="320" r:id="rId30"/>
    <p:sldId id="322" r:id="rId31"/>
    <p:sldId id="281" r:id="rId32"/>
    <p:sldId id="269" r:id="rId33"/>
    <p:sldId id="318" r:id="rId34"/>
    <p:sldId id="323" r:id="rId35"/>
    <p:sldId id="321" r:id="rId36"/>
    <p:sldId id="325" r:id="rId37"/>
    <p:sldId id="298" r:id="rId38"/>
    <p:sldId id="299" r:id="rId39"/>
    <p:sldId id="332" r:id="rId40"/>
    <p:sldId id="285" r:id="rId41"/>
    <p:sldId id="273" r:id="rId42"/>
    <p:sldId id="284" r:id="rId43"/>
    <p:sldId id="330" r:id="rId44"/>
    <p:sldId id="329" r:id="rId45"/>
    <p:sldId id="27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4" autoAdjust="0"/>
    <p:restoredTop sz="69504"/>
  </p:normalViewPr>
  <p:slideViewPr>
    <p:cSldViewPr snapToGrid="0">
      <p:cViewPr varScale="1">
        <p:scale>
          <a:sx n="155" d="100"/>
          <a:sy n="155" d="100"/>
        </p:scale>
        <p:origin x="3832"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I am </a:t>
            </a:r>
            <a:r>
              <a:rPr lang="en-US" dirty="0" err="1"/>
              <a:t>Sanaz</a:t>
            </a:r>
            <a:r>
              <a:rPr lang="en-US" dirty="0"/>
              <a:t>, a protocol engineer at Vac </a:t>
            </a:r>
            <a:r>
              <a:rPr lang="en-US" dirty="0" err="1"/>
              <a:t>RandD</a:t>
            </a:r>
            <a:endParaRPr lang="en-US" dirty="0"/>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u="sng" dirty="0"/>
              <a:t>This is a joint work by me, Oskar </a:t>
            </a:r>
            <a:r>
              <a:rPr lang="en-US" u="sng" dirty="0" err="1"/>
              <a:t>Thoren</a:t>
            </a:r>
            <a:r>
              <a:rPr lang="en-US" u="sng" dirty="0"/>
              <a:t>, Barry Whitehat, Wei </a:t>
            </a:r>
            <a:r>
              <a:rPr lang="en-US" u="sng" dirty="0" err="1"/>
              <a:t>Jie</a:t>
            </a:r>
            <a:r>
              <a:rPr lang="en-US" u="sng" dirty="0"/>
              <a:t> Koh, </a:t>
            </a:r>
            <a:r>
              <a:rPr lang="en-US" u="sng" dirty="0" err="1"/>
              <a:t>Onur</a:t>
            </a:r>
            <a:r>
              <a:rPr lang="en-US" u="sng" dirty="0"/>
              <a:t> </a:t>
            </a:r>
            <a:r>
              <a:rPr lang="en-US" u="sng" dirty="0" err="1"/>
              <a:t>Kilic</a:t>
            </a:r>
            <a:r>
              <a:rPr lang="en-US" u="sng" dirty="0"/>
              <a:t>, and Kobi </a:t>
            </a:r>
            <a:r>
              <a:rPr lang="en-US" u="sng" dirty="0" err="1"/>
              <a:t>Gurkan</a:t>
            </a:r>
            <a:endParaRPr lang="en-US" u="sng"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 big issue that is, messages are anonymous</a:t>
            </a:r>
          </a:p>
          <a:p>
            <a:r>
              <a:rPr lang="en-US" dirty="0"/>
              <a:t>Therefore routing peers just observe a surge of messages coming in without knowing who has published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spam messages are indistinguishable from non-spam</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such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a:t>
            </a:r>
          </a:p>
          <a:p>
            <a:r>
              <a:rPr lang="en-US" u="sng" dirty="0"/>
              <a:t> (limited resources won't be able to participate and benefit from the messaging system)</a:t>
            </a:r>
          </a:p>
          <a:p>
            <a:endParaRPr lang="en-US" dirty="0"/>
          </a:p>
          <a:p>
            <a:r>
              <a:rPr lang="en-US" dirty="0"/>
              <a:t>On the other side, peer scoring </a:t>
            </a:r>
            <a:r>
              <a:rPr lang="en-US" b="0" dirty="0"/>
              <a:t>is a local  solution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Furthermore, there are inexpensive attacks where the spammer can deploy millions of bots to send bulk messages.</a:t>
            </a:r>
          </a:p>
          <a:p>
            <a:r>
              <a:rPr lang="en-US" dirty="0"/>
              <a:t>~It is also prone to censorship~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in WAKU-RLN-RELAY we cope with the aforementioned issues</a:t>
            </a:r>
          </a:p>
          <a:p>
            <a:r>
              <a:rPr lang="en-US" dirty="0"/>
              <a:t>We take the </a:t>
            </a:r>
            <a:r>
              <a:rPr lang="en-US" dirty="0" err="1"/>
              <a:t>waku</a:t>
            </a:r>
            <a:r>
              <a:rPr lang="en-US" dirty="0"/>
              <a:t>-relay protocol as an anonymous transport protocol and combine it with the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 because user anonymity is respected </a:t>
            </a:r>
            <a:r>
              <a:rPr lang="en-CA" sz="1200" b="0" i="0" u="sng"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u="sng"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u="sng"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the messaging rate to be 1 </a:t>
            </a:r>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RLN primitive consists of a </a:t>
            </a:r>
            <a:r>
              <a:rPr lang="en-US" dirty="0" err="1"/>
              <a:t>merkle</a:t>
            </a:r>
            <a:r>
              <a:rPr lang="en-US" dirty="0"/>
              <a:t> tree that represents a group of authorized users,</a:t>
            </a:r>
          </a:p>
          <a:p>
            <a:pPr marL="171450" indent="-171450">
              <a:buFontTx/>
              <a:buChar char="-"/>
            </a:pPr>
            <a:r>
              <a:rPr lang="en-US" dirty="0"/>
              <a:t>each user has a pk registered in this tree, </a:t>
            </a:r>
          </a:p>
          <a:p>
            <a:pPr marL="171450" indent="-171450">
              <a:buFontTx/>
              <a:buChar char="-"/>
            </a:pPr>
            <a:r>
              <a:rPr lang="en-US" dirty="0"/>
              <a:t>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t>
            </a:r>
          </a:p>
          <a:p>
            <a:pPr marL="171450" indent="-171450">
              <a:buFontTx/>
              <a:buChar char="-"/>
            </a:pPr>
            <a:r>
              <a:rPr lang="en-US" dirty="0"/>
              <a:t>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a:t>
            </a:r>
            <a:r>
              <a:rPr lang="en-US" dirty="0" err="1"/>
              <a:t>dont</a:t>
            </a:r>
            <a:r>
              <a:rPr lang="en-US" dirty="0"/>
              <a:t> know about Shamir secret sharing, the high level idea is that it is a technique that allows to split a secret data </a:t>
            </a:r>
            <a:r>
              <a:rPr lang="en-US" dirty="0" err="1"/>
              <a:t>sk</a:t>
            </a:r>
            <a:r>
              <a:rPr lang="en-US" dirty="0"/>
              <a:t> into N pieces</a:t>
            </a:r>
          </a:p>
          <a:p>
            <a:r>
              <a:rPr lang="en-US" dirty="0"/>
              <a:t>It is possible to construct the </a:t>
            </a:r>
            <a:r>
              <a:rPr lang="en-US" dirty="0" err="1"/>
              <a:t>sk</a:t>
            </a:r>
            <a:r>
              <a:rPr lang="en-US" dirty="0"/>
              <a:t> back by having a subset of T shares</a:t>
            </a:r>
          </a:p>
          <a:p>
            <a:r>
              <a:rPr lang="en-US" dirty="0"/>
              <a:t>For this presentation T is 2</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start the presentation  by </a:t>
            </a:r>
            <a:r>
              <a:rPr lang="en-US" dirty="0" err="1"/>
              <a:t>explaning</a:t>
            </a:r>
            <a:r>
              <a:rPr lang="en-US" dirty="0"/>
              <a:t>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a:t>
            </a:r>
          </a:p>
          <a:p>
            <a:endParaRPr lang="en-US" dirty="0"/>
          </a:p>
          <a:p>
            <a:r>
              <a:rPr lang="en-US" u="sng" dirty="0"/>
              <a:t>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a:solidFill>
                  <a:schemeClr val="tx1"/>
                </a:solidFill>
                <a:effectLst/>
                <a:latin typeface="+mn-lt"/>
                <a:ea typeface="+mn-ea"/>
                <a:cs typeface="+mn-cs"/>
              </a:rPr>
              <a:t>For those not familiar with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it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And at a high level is is a cryptographic proof that allows one party to prove the possession of certain information to a verifier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RLN construct, Users cannot violate the messaging rate, why? Because If a user publishes more than 1 message for the same external nullifier, it will end up having two messages with the same external and internal nullifiers (remember those are values </a:t>
            </a:r>
            <a:r>
              <a:rPr lang="en-US" dirty="0" err="1"/>
              <a:t>deterministicly</a:t>
            </a:r>
            <a:r>
              <a:rPr lang="en-US" dirty="0"/>
              <a:t> computed from SK and the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Moreover, by sending two messages(violating the messaging rate), the user will disclose 2 shares of its SK (one per each message)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using which the corresponding SK can be reconstructed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to achieve spam protection</a:t>
            </a:r>
          </a:p>
          <a:p>
            <a:r>
              <a:rPr lang="en-US" dirty="0"/>
              <a:t>Here, the </a:t>
            </a:r>
            <a:r>
              <a:rPr lang="en-US" dirty="0" err="1"/>
              <a:t>rln</a:t>
            </a:r>
            <a:r>
              <a:rPr lang="en-US" dirty="0"/>
              <a:t> group consists of the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  Registration is a one time action.</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listen to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denote it by Epoch which is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its protocols are designed to be able to run in resource-restricted environments.  </a:t>
            </a:r>
          </a:p>
          <a:p>
            <a:endParaRPr lang="en-US" dirty="0"/>
          </a:p>
          <a:p>
            <a:r>
              <a:rPr lang="en-US" dirty="0"/>
              <a:t>Waku2 contains multiple protocols, 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would be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the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nullifiers, together with a  share of its secret key, and the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the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 that  </a:t>
            </a:r>
          </a:p>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Persists a record of the nullifiers and the secret share of the messages, it is needed to catch double signaling for the future incoming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there has been an old message  whose nullifiers match the new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that case,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gets its reward by withdrawing the spammer's deposit.</a:t>
            </a:r>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 </a:t>
            </a:r>
          </a:p>
          <a:p>
            <a:r>
              <a:rPr lang="en-US" dirty="0"/>
              <a:t>We talked about </a:t>
            </a:r>
            <a:r>
              <a:rPr lang="en-US" dirty="0" err="1"/>
              <a:t>waku</a:t>
            </a:r>
            <a:r>
              <a:rPr lang="en-US" dirty="0"/>
              <a:t>-</a:t>
            </a:r>
            <a:r>
              <a:rPr lang="en-US" dirty="0" err="1"/>
              <a:t>rln</a:t>
            </a:r>
            <a:r>
              <a:rPr lang="en-US" dirty="0"/>
              <a:t>-relay, and how the end to end interaction works, and how it enables global spam removal using the </a:t>
            </a:r>
            <a:r>
              <a:rPr lang="en-US" dirty="0" err="1"/>
              <a:t>rln</a:t>
            </a:r>
            <a:r>
              <a:rPr lang="en-US" dirty="0"/>
              <a:t> primitive on top of </a:t>
            </a:r>
            <a:r>
              <a:rPr lang="en-US" dirty="0" err="1"/>
              <a:t>waku</a:t>
            </a:r>
            <a:r>
              <a:rPr lang="en-US" dirty="0"/>
              <a:t>-relay</a:t>
            </a:r>
          </a:p>
          <a:p>
            <a:r>
              <a:rPr lang="en-US" dirty="0"/>
              <a:t>Also how it brings together anonymity and incentivized spam-prevention in a p2p messaging system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52947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a:t>
            </a:r>
          </a:p>
          <a:p>
            <a:r>
              <a:rPr lang="en-US" dirty="0"/>
              <a:t>that is peers gather around topics they are interested in and can send messages to that topic or receive messages within that topic</a:t>
            </a:r>
          </a:p>
          <a:p>
            <a:r>
              <a:rPr lang="en-US" dirty="0"/>
              <a:t>here is an example illustration of a mesh of peers subscribed to the same topic (note that it does not match reality, it is just an example)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573955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would like to shed light on our future plan</a:t>
            </a:r>
          </a:p>
          <a:p>
            <a:r>
              <a:rPr lang="en-US" dirty="0"/>
              <a:t>Benchmarking is the first on the roadmap</a:t>
            </a:r>
          </a:p>
          <a:p>
            <a:r>
              <a:rPr lang="en-US" dirty="0"/>
              <a:t>The next is to address storage overhead regarding the maintenance of the full Merkle tree. </a:t>
            </a:r>
          </a:p>
          <a:p>
            <a:r>
              <a:rPr lang="en-US" dirty="0"/>
              <a:t>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might not fit resource limited devices, so a more optimized solution is desirable.</a:t>
            </a:r>
            <a:endParaRPr lang="en-US" dirty="0"/>
          </a:p>
          <a:p>
            <a:pPr marL="171450" indent="-171450">
              <a:buFontTx/>
              <a:buChar char="-"/>
            </a:pPr>
            <a:r>
              <a:rPr lang="en-US" u="sng" dirty="0">
                <a:solidFill>
                  <a:schemeClr val="bg1"/>
                </a:solidFill>
                <a:highlight>
                  <a:srgbClr val="FFFF00"/>
                </a:highlight>
              </a:rPr>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u="sng" dirty="0">
                <a:solidFill>
                  <a:schemeClr val="bg1"/>
                </a:solidFill>
                <a:highlight>
                  <a:srgbClr val="FFFF00"/>
                </a:highlight>
              </a:rPr>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u="sn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also looking into an off-chain slashing solution because currently the On-chain slashing is subject to delay (the </a:t>
            </a:r>
            <a:r>
              <a:rPr lang="en-US" dirty="0" err="1"/>
              <a:t>tx</a:t>
            </a:r>
            <a:r>
              <a:rPr lang="en-US" dirty="0"/>
              <a:t> has to be mined), so is the removal of spammers. With an off-chain method, peers can communicate the slashed pks in a p2p manner, hence enjoy a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for those interested to read further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1669471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Implements gossip-based routing protocol</a:t>
            </a:r>
          </a:p>
          <a:p>
            <a:r>
              <a:rPr lang="en-US" dirty="0"/>
              <a:t>Is a minor extension of libp2p </a:t>
            </a:r>
            <a:r>
              <a:rPr lang="en-US" dirty="0" err="1"/>
              <a:t>GossipSub</a:t>
            </a:r>
            <a:r>
              <a:rPr lang="en-US" dirty="0"/>
              <a:t>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 high level, Peers route messages by sending them to a subset of their connections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Peer A, as the message owner, forwards its message to a subset of neighbors.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3702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neighbors proceed similarly till the message reaches the entire mesh.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087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Waku-relay is also an anonymous transport  where there is no personally identifiable information like IP address or Peer ID  attached to the protocol messages, therefore it is not feasible to identify the origin of a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78431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p2p transport protocol can be exploited by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9452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7436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4833CB1D-5086-6D4A-91CA-77D675DB7ABE}" type="datetime1">
              <a:rPr lang="en-CA" smtClean="0"/>
              <a:t>2021-11-17</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9D7B4E64-A708-C341-B72C-270A6F454E28}" type="datetime1">
              <a:rPr lang="en-CA" smtClean="0"/>
              <a:t>2021-11-17</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83CABBF1-7E2E-E046-BC39-1FF82D80CE8A}" type="datetime1">
              <a:rPr lang="en-CA" smtClean="0"/>
              <a:t>2021-11-17</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C58B37AA-D564-6744-8090-2A902A4046DE}" type="datetime1">
              <a:rPr lang="en-CA" smtClean="0"/>
              <a:t>2021-11-17</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7CDBDB9C-A808-8844-A491-C869969AEB6C}" type="datetime1">
              <a:rPr lang="en-CA" smtClean="0"/>
              <a:t>2021-11-17</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EF886DFD-29AF-7E47-8AC2-887B4D5C3FDA}" type="datetime1">
              <a:rPr lang="en-CA" smtClean="0"/>
              <a:t>2021-11-17</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6B879425-1DD0-2842-A410-DED8DAC7E602}" type="datetime1">
              <a:rPr lang="en-CA" smtClean="0"/>
              <a:t>2021-11-17</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D6AB1564-E0EE-514A-B193-FD60A5330A6A}" type="datetime1">
              <a:rPr lang="en-CA" smtClean="0"/>
              <a:t>2021-11-17</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1021085F-20B1-2847-AFA1-F8DC1551CB34}" type="datetime1">
              <a:rPr lang="en-CA" smtClean="0"/>
              <a:t>2021-11-17</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A206E09B-1D8A-3349-B92C-F9A56493A03C}" type="datetime1">
              <a:rPr lang="en-CA" smtClean="0"/>
              <a:t>2021-11-17</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9853D6FF-BB98-3048-9795-8E3A08174C7C}" type="datetime1">
              <a:rPr lang="en-CA" smtClean="0"/>
              <a:t>2021-11-17</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0596C-8AB7-714E-90B5-0AAA1EB6B2E9}" type="datetime1">
              <a:rPr lang="en-CA" smtClean="0"/>
              <a:t>2021-11-17</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libp2p/specs/tree/master/pubsub/gossipsub"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DA26E8A-6868-E44A-8D63-E6F96EDF84A2}"/>
              </a:ext>
            </a:extLst>
          </p:cNvPr>
          <p:cNvSpPr>
            <a:spLocks noGrp="1"/>
          </p:cNvSpPr>
          <p:nvPr>
            <p:ph type="sldNum" sz="quarter" idx="12"/>
          </p:nvPr>
        </p:nvSpPr>
        <p:spPr/>
        <p:txBody>
          <a:bodyPr/>
          <a:lstStyle/>
          <a:p>
            <a:fld id="{EE1939C1-24D7-49E9-A58A-7960365209F5}" type="slidenum">
              <a:rPr lang="en-US" smtClean="0"/>
              <a:t>1</a:t>
            </a:fld>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4" name="Slide Number Placeholder 3">
            <a:extLst>
              <a:ext uri="{FF2B5EF4-FFF2-40B4-BE49-F238E27FC236}">
                <a16:creationId xmlns:a16="http://schemas.microsoft.com/office/drawing/2014/main" id="{A64BC85F-D147-2947-B6CD-7A59BD7E6DDC}"/>
              </a:ext>
            </a:extLst>
          </p:cNvPr>
          <p:cNvSpPr>
            <a:spLocks noGrp="1"/>
          </p:cNvSpPr>
          <p:nvPr>
            <p:ph type="sldNum" sz="quarter" idx="12"/>
          </p:nvPr>
        </p:nvSpPr>
        <p:spPr/>
        <p:txBody>
          <a:bodyPr/>
          <a:lstStyle/>
          <a:p>
            <a:fld id="{EE1939C1-24D7-49E9-A58A-7960365209F5}" type="slidenum">
              <a:rPr lang="en-US" smtClean="0"/>
              <a:t>10</a:t>
            </a:fld>
            <a:endParaRPr lang="en-US"/>
          </a:p>
        </p:txBody>
      </p:sp>
      <p:sp>
        <p:nvSpPr>
          <p:cNvPr id="82" name="TextBox 81">
            <a:extLst>
              <a:ext uri="{FF2B5EF4-FFF2-40B4-BE49-F238E27FC236}">
                <a16:creationId xmlns:a16="http://schemas.microsoft.com/office/drawing/2014/main" id="{416B07E3-005B-1F41-8788-8E17E1202C09}"/>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
        <p:nvSpPr>
          <p:cNvPr id="83" name="Cloud Callout 82">
            <a:extLst>
              <a:ext uri="{FF2B5EF4-FFF2-40B4-BE49-F238E27FC236}">
                <a16:creationId xmlns:a16="http://schemas.microsoft.com/office/drawing/2014/main" id="{FBE8157C-F95C-2F48-999F-74900BC4371E}"/>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spTree>
    <p:extLst>
      <p:ext uri="{BB962C8B-B14F-4D97-AF65-F5344CB8AC3E}">
        <p14:creationId xmlns:p14="http://schemas.microsoft.com/office/powerpoint/2010/main" val="33791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sp>
        <p:nvSpPr>
          <p:cNvPr id="4" name="Slide Number Placeholder 3">
            <a:extLst>
              <a:ext uri="{FF2B5EF4-FFF2-40B4-BE49-F238E27FC236}">
                <a16:creationId xmlns:a16="http://schemas.microsoft.com/office/drawing/2014/main" id="{7D6E776D-B4C3-C543-A2BC-2DD8BA29BD19}"/>
              </a:ext>
            </a:extLst>
          </p:cNvPr>
          <p:cNvSpPr>
            <a:spLocks noGrp="1"/>
          </p:cNvSpPr>
          <p:nvPr>
            <p:ph type="sldNum" sz="quarter" idx="12"/>
          </p:nvPr>
        </p:nvSpPr>
        <p:spPr/>
        <p:txBody>
          <a:bodyPr/>
          <a:lstStyle/>
          <a:p>
            <a:fld id="{EE1939C1-24D7-49E9-A58A-7960365209F5}" type="slidenum">
              <a:rPr lang="en-US" smtClean="0"/>
              <a:t>11</a:t>
            </a:fld>
            <a:endParaRPr lang="en-US"/>
          </a:p>
        </p:txBody>
      </p:sp>
      <p:pic>
        <p:nvPicPr>
          <p:cNvPr id="84" name="Picture 2" descr="Front And Back Of Envelope Clipart - White Envelope Icon Png - 2400x1545  PNG Download - PNGkit">
            <a:extLst>
              <a:ext uri="{FF2B5EF4-FFF2-40B4-BE49-F238E27FC236}">
                <a16:creationId xmlns:a16="http://schemas.microsoft.com/office/drawing/2014/main" id="{49F018B9-E9EF-E44A-9D9A-CE9A61F356F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FA83C608-9C3F-0D4D-A831-7B4A148E424C}"/>
              </a:ext>
            </a:extLst>
          </p:cNvPr>
          <p:cNvGrpSpPr/>
          <p:nvPr/>
        </p:nvGrpSpPr>
        <p:grpSpPr>
          <a:xfrm>
            <a:off x="2330305" y="4013767"/>
            <a:ext cx="7079614" cy="2231204"/>
            <a:chOff x="2330305" y="4013767"/>
            <a:chExt cx="7079614" cy="2231204"/>
          </a:xfrm>
        </p:grpSpPr>
        <p:pic>
          <p:nvPicPr>
            <p:cNvPr id="86" name="Picture 85">
              <a:extLst>
                <a:ext uri="{FF2B5EF4-FFF2-40B4-BE49-F238E27FC236}">
                  <a16:creationId xmlns:a16="http://schemas.microsoft.com/office/drawing/2014/main" id="{9E3096BB-70FD-154A-AAAC-AA314D454CB0}"/>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87" name="Picture 86">
              <a:extLst>
                <a:ext uri="{FF2B5EF4-FFF2-40B4-BE49-F238E27FC236}">
                  <a16:creationId xmlns:a16="http://schemas.microsoft.com/office/drawing/2014/main" id="{F397EE8F-6DB4-D445-872C-F67D8F198DBD}"/>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8" name="Picture 87">
              <a:extLst>
                <a:ext uri="{FF2B5EF4-FFF2-40B4-BE49-F238E27FC236}">
                  <a16:creationId xmlns:a16="http://schemas.microsoft.com/office/drawing/2014/main" id="{A3661ECA-6374-474A-8C9A-B14C74FA86C8}"/>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89" name="Picture 88">
              <a:extLst>
                <a:ext uri="{FF2B5EF4-FFF2-40B4-BE49-F238E27FC236}">
                  <a16:creationId xmlns:a16="http://schemas.microsoft.com/office/drawing/2014/main" id="{6DD7E7AD-76A4-074C-9A44-2B3049414F27}"/>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90" name="Picture 89">
              <a:extLst>
                <a:ext uri="{FF2B5EF4-FFF2-40B4-BE49-F238E27FC236}">
                  <a16:creationId xmlns:a16="http://schemas.microsoft.com/office/drawing/2014/main" id="{A6CC0DB1-A1CB-4046-A527-8E0A9ECEC2ED}"/>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91" name="Picture 90">
              <a:extLst>
                <a:ext uri="{FF2B5EF4-FFF2-40B4-BE49-F238E27FC236}">
                  <a16:creationId xmlns:a16="http://schemas.microsoft.com/office/drawing/2014/main" id="{DB1BB9E1-E670-9146-A3AA-EFEDA048ED4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92" name="Picture 91">
              <a:extLst>
                <a:ext uri="{FF2B5EF4-FFF2-40B4-BE49-F238E27FC236}">
                  <a16:creationId xmlns:a16="http://schemas.microsoft.com/office/drawing/2014/main" id="{8816B55F-3CF5-0840-A7EC-4C4BFB0C0E29}"/>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93" name="Picture 92">
              <a:extLst>
                <a:ext uri="{FF2B5EF4-FFF2-40B4-BE49-F238E27FC236}">
                  <a16:creationId xmlns:a16="http://schemas.microsoft.com/office/drawing/2014/main" id="{97549E2A-9AAA-9F4A-A532-64F9BDA39DB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94" name="Picture 93">
              <a:extLst>
                <a:ext uri="{FF2B5EF4-FFF2-40B4-BE49-F238E27FC236}">
                  <a16:creationId xmlns:a16="http://schemas.microsoft.com/office/drawing/2014/main" id="{9BBC4757-2684-A34D-A14B-5460E3D07F83}"/>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95" name="Picture 94">
              <a:extLst>
                <a:ext uri="{FF2B5EF4-FFF2-40B4-BE49-F238E27FC236}">
                  <a16:creationId xmlns:a16="http://schemas.microsoft.com/office/drawing/2014/main" id="{1F4FBC1A-4C8E-1145-9324-E43BDEA9A141}"/>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96" name="Picture 95">
              <a:extLst>
                <a:ext uri="{FF2B5EF4-FFF2-40B4-BE49-F238E27FC236}">
                  <a16:creationId xmlns:a16="http://schemas.microsoft.com/office/drawing/2014/main" id="{EE7E8ABA-5370-F849-B5FC-FAC9F8202ED6}"/>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97" name="Picture 96">
              <a:extLst>
                <a:ext uri="{FF2B5EF4-FFF2-40B4-BE49-F238E27FC236}">
                  <a16:creationId xmlns:a16="http://schemas.microsoft.com/office/drawing/2014/main" id="{505183E6-E99E-5B4B-9F29-7CD6F9A9C152}"/>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98" name="Picture 97">
              <a:extLst>
                <a:ext uri="{FF2B5EF4-FFF2-40B4-BE49-F238E27FC236}">
                  <a16:creationId xmlns:a16="http://schemas.microsoft.com/office/drawing/2014/main" id="{48F0737D-18B7-4245-85AB-76E465EBC13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99" name="Picture 98">
              <a:extLst>
                <a:ext uri="{FF2B5EF4-FFF2-40B4-BE49-F238E27FC236}">
                  <a16:creationId xmlns:a16="http://schemas.microsoft.com/office/drawing/2014/main" id="{2ABAF5AD-7EBB-1B42-8681-43E8A072C083}"/>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100" name="Straight Connector 99">
              <a:extLst>
                <a:ext uri="{FF2B5EF4-FFF2-40B4-BE49-F238E27FC236}">
                  <a16:creationId xmlns:a16="http://schemas.microsoft.com/office/drawing/2014/main" id="{43B34DC5-7DE1-C148-9787-0FC9263B0E5C}"/>
                </a:ext>
              </a:extLst>
            </p:cNvPr>
            <p:cNvCxnSpPr>
              <a:cxnSpLocks/>
              <a:stCxn id="86" idx="2"/>
              <a:endCxn id="8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D598FFF-BCEA-A149-A0B4-BEC87AAFC89F}"/>
                </a:ext>
              </a:extLst>
            </p:cNvPr>
            <p:cNvCxnSpPr>
              <a:cxnSpLocks/>
              <a:stCxn id="88" idx="1"/>
              <a:endCxn id="8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4D6B8D36-1EF5-7C43-B789-BE56F98B1220}"/>
                </a:ext>
              </a:extLst>
            </p:cNvPr>
            <p:cNvCxnSpPr>
              <a:cxnSpLocks/>
              <a:stCxn id="88" idx="0"/>
              <a:endCxn id="9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87B9F766-A124-CC45-95E9-B19DC04EC056}"/>
                </a:ext>
              </a:extLst>
            </p:cNvPr>
            <p:cNvCxnSpPr>
              <a:cxnSpLocks/>
              <a:stCxn id="91" idx="1"/>
              <a:endCxn id="8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3F33ED5E-93E5-FE42-8290-467864E532BB}"/>
                </a:ext>
              </a:extLst>
            </p:cNvPr>
            <p:cNvCxnSpPr>
              <a:cxnSpLocks/>
              <a:stCxn id="89" idx="0"/>
              <a:endCxn id="8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DA92B4EA-A63C-C448-A949-CDE7ADAD712C}"/>
                </a:ext>
              </a:extLst>
            </p:cNvPr>
            <p:cNvCxnSpPr>
              <a:cxnSpLocks/>
              <a:stCxn id="94" idx="1"/>
              <a:endCxn id="9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AA98503-964A-8344-A251-EF5CF74D3E24}"/>
                </a:ext>
              </a:extLst>
            </p:cNvPr>
            <p:cNvCxnSpPr>
              <a:cxnSpLocks/>
              <a:stCxn id="107" idx="1"/>
              <a:endCxn id="9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07" name="Picture 106">
              <a:extLst>
                <a:ext uri="{FF2B5EF4-FFF2-40B4-BE49-F238E27FC236}">
                  <a16:creationId xmlns:a16="http://schemas.microsoft.com/office/drawing/2014/main" id="{4D6EBF8C-D629-B940-B245-63634C542FA0}"/>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108" name="Straight Connector 107">
              <a:extLst>
                <a:ext uri="{FF2B5EF4-FFF2-40B4-BE49-F238E27FC236}">
                  <a16:creationId xmlns:a16="http://schemas.microsoft.com/office/drawing/2014/main" id="{847F7F7F-70DC-FE4F-BC0B-A6B5F963CF78}"/>
                </a:ext>
              </a:extLst>
            </p:cNvPr>
            <p:cNvCxnSpPr>
              <a:cxnSpLocks/>
              <a:stCxn id="94" idx="3"/>
              <a:endCxn id="9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87AA2B4-0C11-0747-9726-0C7BB879FF6F}"/>
                </a:ext>
              </a:extLst>
            </p:cNvPr>
            <p:cNvCxnSpPr>
              <a:cxnSpLocks/>
              <a:stCxn id="94" idx="2"/>
              <a:endCxn id="9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1A6CFF25-A1E7-F049-9810-9D5CCD0605E3}"/>
                </a:ext>
              </a:extLst>
            </p:cNvPr>
            <p:cNvCxnSpPr>
              <a:cxnSpLocks/>
              <a:stCxn id="96" idx="2"/>
              <a:endCxn id="9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8F2026FE-2375-4143-A8D7-1C269D4DC0F5}"/>
                </a:ext>
              </a:extLst>
            </p:cNvPr>
            <p:cNvCxnSpPr>
              <a:cxnSpLocks/>
              <a:stCxn id="92" idx="0"/>
              <a:endCxn id="9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92197829-9670-1B40-87D9-C7E8713C215C}"/>
                </a:ext>
              </a:extLst>
            </p:cNvPr>
            <p:cNvCxnSpPr>
              <a:cxnSpLocks/>
              <a:stCxn id="94" idx="0"/>
              <a:endCxn id="9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9F0BC5EE-EA32-D54D-839F-080384BDED37}"/>
                </a:ext>
              </a:extLst>
            </p:cNvPr>
            <p:cNvCxnSpPr>
              <a:cxnSpLocks/>
              <a:stCxn id="97" idx="0"/>
              <a:endCxn id="9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5D0031DE-DF1A-B24C-846F-6CD59E3EA17F}"/>
                </a:ext>
              </a:extLst>
            </p:cNvPr>
            <p:cNvCxnSpPr>
              <a:cxnSpLocks/>
              <a:stCxn id="99" idx="1"/>
              <a:endCxn id="9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AA37AB72-5C01-3449-9680-ABA696C689FB}"/>
                </a:ext>
              </a:extLst>
            </p:cNvPr>
            <p:cNvCxnSpPr>
              <a:cxnSpLocks/>
              <a:stCxn id="107" idx="2"/>
              <a:endCxn id="9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2D5E5C95-6D8B-9C46-AE81-FDEE6515DAC4}"/>
                </a:ext>
              </a:extLst>
            </p:cNvPr>
            <p:cNvCxnSpPr>
              <a:cxnSpLocks/>
              <a:stCxn id="86" idx="3"/>
              <a:endCxn id="8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F36037-7653-0444-AB95-856688E7B33C}"/>
                </a:ext>
              </a:extLst>
            </p:cNvPr>
            <p:cNvCxnSpPr>
              <a:cxnSpLocks/>
              <a:stCxn id="91" idx="0"/>
              <a:endCxn id="9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0E1B902E-300C-8143-967E-4070ECDEEC2F}"/>
                </a:ext>
              </a:extLst>
            </p:cNvPr>
            <p:cNvCxnSpPr>
              <a:cxnSpLocks/>
              <a:stCxn id="91" idx="3"/>
              <a:endCxn id="9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A124FEB2-A7E2-5D4D-B3CE-6006F8F1C82D}"/>
                </a:ext>
              </a:extLst>
            </p:cNvPr>
            <p:cNvCxnSpPr>
              <a:cxnSpLocks/>
              <a:stCxn id="86" idx="0"/>
              <a:endCxn id="9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8CEA7EB5-0E30-154A-A59F-36E888C85C65}"/>
                </a:ext>
              </a:extLst>
            </p:cNvPr>
            <p:cNvCxnSpPr>
              <a:cxnSpLocks/>
              <a:stCxn id="92" idx="1"/>
              <a:endCxn id="9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7E9E5357-8E7E-1945-B158-EA6D9F06491D}"/>
                </a:ext>
              </a:extLst>
            </p:cNvPr>
            <p:cNvCxnSpPr>
              <a:cxnSpLocks/>
              <a:stCxn id="96" idx="0"/>
              <a:endCxn id="9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8664525D-6295-1E44-BB0A-FD2B5188BB84}"/>
                </a:ext>
              </a:extLst>
            </p:cNvPr>
            <p:cNvCxnSpPr>
              <a:cxnSpLocks/>
              <a:stCxn id="96" idx="1"/>
              <a:endCxn id="8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9A0F8E90-F49B-0444-8DA4-87D66C0D2CC2}"/>
                </a:ext>
              </a:extLst>
            </p:cNvPr>
            <p:cNvCxnSpPr>
              <a:cxnSpLocks/>
              <a:stCxn id="98" idx="2"/>
              <a:endCxn id="9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07B2D067-0382-2544-9571-0E0A0F0DEEA1}"/>
                </a:ext>
              </a:extLst>
            </p:cNvPr>
            <p:cNvCxnSpPr>
              <a:cxnSpLocks/>
              <a:stCxn id="99" idx="2"/>
              <a:endCxn id="9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136B8E30-69F4-4648-B084-90CF293A318C}"/>
                </a:ext>
              </a:extLst>
            </p:cNvPr>
            <p:cNvCxnSpPr>
              <a:cxnSpLocks/>
              <a:stCxn id="9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6E09E8ED-E7E2-624F-A58D-5567AE0DEC42}"/>
                </a:ext>
              </a:extLst>
            </p:cNvPr>
            <p:cNvCxnSpPr>
              <a:cxnSpLocks/>
              <a:stCxn id="94" idx="3"/>
              <a:endCxn id="9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127" name="Picture 126">
            <a:extLst>
              <a:ext uri="{FF2B5EF4-FFF2-40B4-BE49-F238E27FC236}">
                <a16:creationId xmlns:a16="http://schemas.microsoft.com/office/drawing/2014/main" id="{0D84220B-01BC-2142-8892-5C585286ECB2}"/>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128" name="Picture 2" descr="Front And Back Of Envelope Clipart - White Envelope Icon Png - 2400x1545  PNG Download - PNGkit">
            <a:extLst>
              <a:ext uri="{FF2B5EF4-FFF2-40B4-BE49-F238E27FC236}">
                <a16:creationId xmlns:a16="http://schemas.microsoft.com/office/drawing/2014/main" id="{393B106E-E238-6041-835C-32AFA2A6881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Front And Back Of Envelope Clipart - White Envelope Icon Png - 2400x1545  PNG Download - PNGkit">
            <a:extLst>
              <a:ext uri="{FF2B5EF4-FFF2-40B4-BE49-F238E27FC236}">
                <a16:creationId xmlns:a16="http://schemas.microsoft.com/office/drawing/2014/main" id="{9CCB68C2-4394-8D40-A762-7D72D45E737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Front And Back Of Envelope Clipart - White Envelope Icon Png - 2400x1545  PNG Download - PNGkit">
            <a:extLst>
              <a:ext uri="{FF2B5EF4-FFF2-40B4-BE49-F238E27FC236}">
                <a16:creationId xmlns:a16="http://schemas.microsoft.com/office/drawing/2014/main" id="{C89EA21E-A763-1E4D-97D1-5704918E758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Front And Back Of Envelope Clipart - White Envelope Icon Png - 2400x1545  PNG Download - PNGkit">
            <a:extLst>
              <a:ext uri="{FF2B5EF4-FFF2-40B4-BE49-F238E27FC236}">
                <a16:creationId xmlns:a16="http://schemas.microsoft.com/office/drawing/2014/main" id="{F632536C-981F-5F4C-9741-14843E992BD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Front And Back Of Envelope Clipart - White Envelope Icon Png - 2400x1545  PNG Download - PNGkit">
            <a:extLst>
              <a:ext uri="{FF2B5EF4-FFF2-40B4-BE49-F238E27FC236}">
                <a16:creationId xmlns:a16="http://schemas.microsoft.com/office/drawing/2014/main" id="{D222EF62-49D3-1E44-8D05-B56CD59895F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Front And Back Of Envelope Clipart - White Envelope Icon Png - 2400x1545  PNG Download - PNGkit">
            <a:extLst>
              <a:ext uri="{FF2B5EF4-FFF2-40B4-BE49-F238E27FC236}">
                <a16:creationId xmlns:a16="http://schemas.microsoft.com/office/drawing/2014/main" id="{5B4C2BC1-6FA6-5D4C-A92D-A2124DC8D4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Front And Back Of Envelope Clipart - White Envelope Icon Png - 2400x1545  PNG Download - PNGkit">
            <a:extLst>
              <a:ext uri="{FF2B5EF4-FFF2-40B4-BE49-F238E27FC236}">
                <a16:creationId xmlns:a16="http://schemas.microsoft.com/office/drawing/2014/main" id="{08102166-6A00-454A-AC5A-7D46BC4AC13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6649836B-4299-E94C-BCC1-666F05C4E61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Front And Back Of Envelope Clipart - White Envelope Icon Png - 2400x1545  PNG Download - PNGkit">
            <a:extLst>
              <a:ext uri="{FF2B5EF4-FFF2-40B4-BE49-F238E27FC236}">
                <a16:creationId xmlns:a16="http://schemas.microsoft.com/office/drawing/2014/main" id="{21EB0189-B785-F347-B6E4-D018846C0D2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2" descr="Front And Back Of Envelope Clipart - White Envelope Icon Png - 2400x1545  PNG Download - PNGkit">
            <a:extLst>
              <a:ext uri="{FF2B5EF4-FFF2-40B4-BE49-F238E27FC236}">
                <a16:creationId xmlns:a16="http://schemas.microsoft.com/office/drawing/2014/main" id="{2BF73C1D-3A16-3D43-A206-3402CA5D5B2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Front And Back Of Envelope Clipart - White Envelope Icon Png - 2400x1545  PNG Download - PNGkit">
            <a:extLst>
              <a:ext uri="{FF2B5EF4-FFF2-40B4-BE49-F238E27FC236}">
                <a16:creationId xmlns:a16="http://schemas.microsoft.com/office/drawing/2014/main" id="{769EC3AB-D3D5-BC4F-A58E-498EA462B63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Front And Back Of Envelope Clipart - White Envelope Icon Png - 2400x1545  PNG Download - PNGkit">
            <a:extLst>
              <a:ext uri="{FF2B5EF4-FFF2-40B4-BE49-F238E27FC236}">
                <a16:creationId xmlns:a16="http://schemas.microsoft.com/office/drawing/2014/main" id="{E60A830D-E22C-6949-B441-FD8FBACACB8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 descr="Front And Back Of Envelope Clipart - White Envelope Icon Png - 2400x1545  PNG Download - PNGkit">
            <a:extLst>
              <a:ext uri="{FF2B5EF4-FFF2-40B4-BE49-F238E27FC236}">
                <a16:creationId xmlns:a16="http://schemas.microsoft.com/office/drawing/2014/main" id="{B326BFED-588B-C74F-B45D-5BA1E62563F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Front And Back Of Envelope Clipart - White Envelope Icon Png - 2400x1545  PNG Download - PNGkit">
            <a:extLst>
              <a:ext uri="{FF2B5EF4-FFF2-40B4-BE49-F238E27FC236}">
                <a16:creationId xmlns:a16="http://schemas.microsoft.com/office/drawing/2014/main" id="{A0D32EAE-DAB6-CA4A-B2FD-46CCC7ABAF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Front And Back Of Envelope Clipart - White Envelope Icon Png - 2400x1545  PNG Download - PNGkit">
            <a:extLst>
              <a:ext uri="{FF2B5EF4-FFF2-40B4-BE49-F238E27FC236}">
                <a16:creationId xmlns:a16="http://schemas.microsoft.com/office/drawing/2014/main" id="{42E2593D-0835-3140-9712-5D3DFF0AD97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Front And Back Of Envelope Clipart - White Envelope Icon Png - 2400x1545  PNG Download - PNGkit">
            <a:extLst>
              <a:ext uri="{FF2B5EF4-FFF2-40B4-BE49-F238E27FC236}">
                <a16:creationId xmlns:a16="http://schemas.microsoft.com/office/drawing/2014/main" id="{78FD2E35-77E7-4E44-A229-74596A72DB6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Front And Back Of Envelope Clipart - White Envelope Icon Png - 2400x1545  PNG Download - PNGkit">
            <a:extLst>
              <a:ext uri="{FF2B5EF4-FFF2-40B4-BE49-F238E27FC236}">
                <a16:creationId xmlns:a16="http://schemas.microsoft.com/office/drawing/2014/main" id="{47BE8588-4B28-9246-94E6-CD1AE8A1D41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Front And Back Of Envelope Clipart - White Envelope Icon Png - 2400x1545  PNG Download - PNGkit">
            <a:extLst>
              <a:ext uri="{FF2B5EF4-FFF2-40B4-BE49-F238E27FC236}">
                <a16:creationId xmlns:a16="http://schemas.microsoft.com/office/drawing/2014/main" id="{FAE370EE-3031-5D43-A2E9-963B1C1DCD6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Front And Back Of Envelope Clipart - White Envelope Icon Png - 2400x1545  PNG Download - PNGkit">
            <a:extLst>
              <a:ext uri="{FF2B5EF4-FFF2-40B4-BE49-F238E27FC236}">
                <a16:creationId xmlns:a16="http://schemas.microsoft.com/office/drawing/2014/main" id="{F5079CBB-454C-D141-86A5-3B0321C99EA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Front And Back Of Envelope Clipart - White Envelope Icon Png - 2400x1545  PNG Download - PNGkit">
            <a:extLst>
              <a:ext uri="{FF2B5EF4-FFF2-40B4-BE49-F238E27FC236}">
                <a16:creationId xmlns:a16="http://schemas.microsoft.com/office/drawing/2014/main" id="{717D2D2B-CD4C-8748-B48B-8D66036670D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Front And Back Of Envelope Clipart - White Envelope Icon Png - 2400x1545  PNG Download - PNGkit">
            <a:extLst>
              <a:ext uri="{FF2B5EF4-FFF2-40B4-BE49-F238E27FC236}">
                <a16:creationId xmlns:a16="http://schemas.microsoft.com/office/drawing/2014/main" id="{E5A4F536-CD0C-704B-967C-A4DF659A479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Front And Back Of Envelope Clipart - White Envelope Icon Png - 2400x1545  PNG Download - PNGkit">
            <a:extLst>
              <a:ext uri="{FF2B5EF4-FFF2-40B4-BE49-F238E27FC236}">
                <a16:creationId xmlns:a16="http://schemas.microsoft.com/office/drawing/2014/main" id="{DE314ED7-24B9-D64A-BDA8-862840191AF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Front And Back Of Envelope Clipart - White Envelope Icon Png - 2400x1545  PNG Download - PNGkit">
            <a:extLst>
              <a:ext uri="{FF2B5EF4-FFF2-40B4-BE49-F238E27FC236}">
                <a16:creationId xmlns:a16="http://schemas.microsoft.com/office/drawing/2014/main" id="{390D0C5E-AC40-8C47-951F-49E5808331B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a:extLst>
              <a:ext uri="{FF2B5EF4-FFF2-40B4-BE49-F238E27FC236}">
                <a16:creationId xmlns:a16="http://schemas.microsoft.com/office/drawing/2014/main" id="{8DD79445-AB97-AE41-A0AA-658A5A32F96A}"/>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152" name="Cloud Callout 151">
            <a:extLst>
              <a:ext uri="{FF2B5EF4-FFF2-40B4-BE49-F238E27FC236}">
                <a16:creationId xmlns:a16="http://schemas.microsoft.com/office/drawing/2014/main" id="{B14A7B06-9320-334D-AAB5-C35E5112C2AD}"/>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153" name="Picture 2" descr="Front And Back Of Envelope Clipart - White Envelope Icon Png - 2400x1545  PNG Download - PNGkit">
            <a:extLst>
              <a:ext uri="{FF2B5EF4-FFF2-40B4-BE49-F238E27FC236}">
                <a16:creationId xmlns:a16="http://schemas.microsoft.com/office/drawing/2014/main" id="{CF162D2F-815E-DB4B-A466-1E054C08582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 descr="Front And Back Of Envelope Clipart - White Envelope Icon Png - 2400x1545  PNG Download - PNGkit">
            <a:extLst>
              <a:ext uri="{FF2B5EF4-FFF2-40B4-BE49-F238E27FC236}">
                <a16:creationId xmlns:a16="http://schemas.microsoft.com/office/drawing/2014/main" id="{15098BA2-02E1-9046-9331-628A702C2DAC}"/>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Front And Back Of Envelope Clipart - White Envelope Icon Png - 2400x1545  PNG Download - PNGkit">
            <a:extLst>
              <a:ext uri="{FF2B5EF4-FFF2-40B4-BE49-F238E27FC236}">
                <a16:creationId xmlns:a16="http://schemas.microsoft.com/office/drawing/2014/main" id="{51A74D25-E495-A440-B752-8EC5D83C32B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Front And Back Of Envelope Clipart - White Envelope Icon Png - 2400x1545  PNG Download - PNGkit">
            <a:extLst>
              <a:ext uri="{FF2B5EF4-FFF2-40B4-BE49-F238E27FC236}">
                <a16:creationId xmlns:a16="http://schemas.microsoft.com/office/drawing/2014/main" id="{AFEBD2FC-BB78-664C-B611-9D210A967C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a:extLst>
              <a:ext uri="{FF2B5EF4-FFF2-40B4-BE49-F238E27FC236}">
                <a16:creationId xmlns:a16="http://schemas.microsoft.com/office/drawing/2014/main" id="{45AA002F-CDC7-374B-BE66-109C1C77C485}"/>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158" name="TextBox 157">
            <a:extLst>
              <a:ext uri="{FF2B5EF4-FFF2-40B4-BE49-F238E27FC236}">
                <a16:creationId xmlns:a16="http://schemas.microsoft.com/office/drawing/2014/main" id="{6BAE549F-76BF-CA4D-A887-09C4F421956E}"/>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159" name="TextBox 158">
            <a:extLst>
              <a:ext uri="{FF2B5EF4-FFF2-40B4-BE49-F238E27FC236}">
                <a16:creationId xmlns:a16="http://schemas.microsoft.com/office/drawing/2014/main" id="{FA01F5CD-AF89-A848-A0C8-5ADE98BA28A6}"/>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160" name="TextBox 159">
            <a:extLst>
              <a:ext uri="{FF2B5EF4-FFF2-40B4-BE49-F238E27FC236}">
                <a16:creationId xmlns:a16="http://schemas.microsoft.com/office/drawing/2014/main" id="{59B516C4-C111-5B48-A928-483E72EDECF2}"/>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Tree>
    <p:extLst>
      <p:ext uri="{BB962C8B-B14F-4D97-AF65-F5344CB8AC3E}">
        <p14:creationId xmlns:p14="http://schemas.microsoft.com/office/powerpoint/2010/main" val="258067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
        <p:nvSpPr>
          <p:cNvPr id="5" name="Slide Number Placeholder 4">
            <a:extLst>
              <a:ext uri="{FF2B5EF4-FFF2-40B4-BE49-F238E27FC236}">
                <a16:creationId xmlns:a16="http://schemas.microsoft.com/office/drawing/2014/main" id="{A54C86AA-03B4-9743-95DE-CD02FC8CCCEF}"/>
              </a:ext>
            </a:extLst>
          </p:cNvPr>
          <p:cNvSpPr>
            <a:spLocks noGrp="1"/>
          </p:cNvSpPr>
          <p:nvPr>
            <p:ph type="sldNum" sz="quarter" idx="12"/>
          </p:nvPr>
        </p:nvSpPr>
        <p:spPr/>
        <p:txBody>
          <a:bodyPr/>
          <a:lstStyle/>
          <a:p>
            <a:fld id="{EE1939C1-24D7-49E9-A58A-7960365209F5}" type="slidenum">
              <a:rPr lang="en-US" smtClean="0"/>
              <a:t>12</a:t>
            </a:fld>
            <a:endParaRPr lang="en-US"/>
          </a:p>
        </p:txBody>
      </p:sp>
    </p:spTree>
    <p:extLst>
      <p:ext uri="{BB962C8B-B14F-4D97-AF65-F5344CB8AC3E}">
        <p14:creationId xmlns:p14="http://schemas.microsoft.com/office/powerpoint/2010/main" val="307525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5B7A59D0-CF3C-144E-90DB-BA0B2C7A4019}"/>
              </a:ext>
            </a:extLst>
          </p:cNvPr>
          <p:cNvSpPr>
            <a:spLocks noGrp="1"/>
          </p:cNvSpPr>
          <p:nvPr>
            <p:ph type="sldNum" sz="quarter" idx="12"/>
          </p:nvPr>
        </p:nvSpPr>
        <p:spPr/>
        <p:txBody>
          <a:bodyPr/>
          <a:lstStyle/>
          <a:p>
            <a:fld id="{EE1939C1-24D7-49E9-A58A-7960365209F5}" type="slidenum">
              <a:rPr lang="en-US" smtClean="0"/>
              <a:t>13</a:t>
            </a:fld>
            <a:endParaRPr lang="en-US"/>
          </a:p>
        </p:txBody>
      </p:sp>
    </p:spTree>
    <p:extLst>
      <p:ext uri="{BB962C8B-B14F-4D97-AF65-F5344CB8AC3E}">
        <p14:creationId xmlns:p14="http://schemas.microsoft.com/office/powerpoint/2010/main" val="150393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
        <p:nvSpPr>
          <p:cNvPr id="4" name="Slide Number Placeholder 3">
            <a:extLst>
              <a:ext uri="{FF2B5EF4-FFF2-40B4-BE49-F238E27FC236}">
                <a16:creationId xmlns:a16="http://schemas.microsoft.com/office/drawing/2014/main" id="{4DBF0462-4905-0546-90D9-C31A2644F3AD}"/>
              </a:ext>
            </a:extLst>
          </p:cNvPr>
          <p:cNvSpPr>
            <a:spLocks noGrp="1"/>
          </p:cNvSpPr>
          <p:nvPr>
            <p:ph type="sldNum" sz="quarter" idx="12"/>
          </p:nvPr>
        </p:nvSpPr>
        <p:spPr/>
        <p:txBody>
          <a:bodyPr/>
          <a:lstStyle/>
          <a:p>
            <a:fld id="{EE1939C1-24D7-49E9-A58A-7960365209F5}" type="slidenum">
              <a:rPr lang="en-US" smtClean="0"/>
              <a:t>14</a:t>
            </a:fld>
            <a:endParaRPr lang="en-US"/>
          </a:p>
        </p:txBody>
      </p:sp>
    </p:spTree>
    <p:extLst>
      <p:ext uri="{BB962C8B-B14F-4D97-AF65-F5344CB8AC3E}">
        <p14:creationId xmlns:p14="http://schemas.microsoft.com/office/powerpoint/2010/main" val="26435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3" name="Slide Number Placeholder 2">
            <a:extLst>
              <a:ext uri="{FF2B5EF4-FFF2-40B4-BE49-F238E27FC236}">
                <a16:creationId xmlns:a16="http://schemas.microsoft.com/office/drawing/2014/main" id="{8B7FC74E-5F2B-2249-AD23-80D9B33DE1A3}"/>
              </a:ext>
            </a:extLst>
          </p:cNvPr>
          <p:cNvSpPr>
            <a:spLocks noGrp="1"/>
          </p:cNvSpPr>
          <p:nvPr>
            <p:ph type="sldNum" sz="quarter" idx="12"/>
          </p:nvPr>
        </p:nvSpPr>
        <p:spPr/>
        <p:txBody>
          <a:bodyPr/>
          <a:lstStyle/>
          <a:p>
            <a:fld id="{EE1939C1-24D7-49E9-A58A-7960365209F5}" type="slidenum">
              <a:rPr lang="en-US" smtClean="0"/>
              <a:t>15</a:t>
            </a:fld>
            <a:endParaRPr lang="en-US"/>
          </a:p>
        </p:txBody>
      </p:sp>
    </p:spTree>
    <p:extLst>
      <p:ext uri="{BB962C8B-B14F-4D97-AF65-F5344CB8AC3E}">
        <p14:creationId xmlns:p14="http://schemas.microsoft.com/office/powerpoint/2010/main" val="49334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2CDF0864-A143-C54B-AB92-BBE78CCC8B2F}"/>
              </a:ext>
            </a:extLst>
          </p:cNvPr>
          <p:cNvSpPr>
            <a:spLocks noGrp="1"/>
          </p:cNvSpPr>
          <p:nvPr>
            <p:ph type="sldNum" sz="quarter" idx="12"/>
          </p:nvPr>
        </p:nvSpPr>
        <p:spPr/>
        <p:txBody>
          <a:bodyPr/>
          <a:lstStyle/>
          <a:p>
            <a:fld id="{EE1939C1-24D7-49E9-A58A-7960365209F5}" type="slidenum">
              <a:rPr lang="en-US" smtClean="0"/>
              <a:t>16</a:t>
            </a:fld>
            <a:endParaRPr lang="en-US"/>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B5A8E469-5ED2-9B45-8412-460B5EE8881C}"/>
              </a:ext>
            </a:extLst>
          </p:cNvPr>
          <p:cNvSpPr>
            <a:spLocks noGrp="1"/>
          </p:cNvSpPr>
          <p:nvPr>
            <p:ph type="sldNum" sz="quarter" idx="12"/>
          </p:nvPr>
        </p:nvSpPr>
        <p:spPr/>
        <p:txBody>
          <a:bodyPr/>
          <a:lstStyle/>
          <a:p>
            <a:fld id="{EE1939C1-24D7-49E9-A58A-7960365209F5}" type="slidenum">
              <a:rPr lang="en-US" smtClean="0"/>
              <a:t>17</a:t>
            </a:fld>
            <a:endParaRPr lang="en-US"/>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812607" y="2452590"/>
            <a:ext cx="954300" cy="369332"/>
          </a:xfrm>
          <a:prstGeom prst="rect">
            <a:avLst/>
          </a:prstGeom>
          <a:noFill/>
        </p:spPr>
        <p:txBody>
          <a:bodyPr wrap="none" rtlCol="0">
            <a:spAutoFit/>
          </a:bodyPr>
          <a:lstStyle/>
          <a:p>
            <a:r>
              <a:rPr lang="en-US" dirty="0"/>
              <a:t>T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44079" y="603707"/>
            <a:ext cx="2546467" cy="369332"/>
          </a:xfrm>
          <a:prstGeom prst="rect">
            <a:avLst/>
          </a:prstGeom>
        </p:spPr>
        <p:txBody>
          <a:bodyPr wrap="none">
            <a:spAutoFit/>
          </a:bodyPr>
          <a:lstStyle/>
          <a:p>
            <a:pPr algn="ctr"/>
            <a:r>
              <a:rPr lang="en-US" dirty="0"/>
              <a:t>Shamir Secret Sharing [1]</a:t>
            </a:r>
          </a:p>
        </p:txBody>
      </p:sp>
      <p:sp>
        <p:nvSpPr>
          <p:cNvPr id="5" name="Slide Number Placeholder 4">
            <a:extLst>
              <a:ext uri="{FF2B5EF4-FFF2-40B4-BE49-F238E27FC236}">
                <a16:creationId xmlns:a16="http://schemas.microsoft.com/office/drawing/2014/main" id="{DAB45092-86D8-9340-AEC6-4B0072D76971}"/>
              </a:ext>
            </a:extLst>
          </p:cNvPr>
          <p:cNvSpPr>
            <a:spLocks noGrp="1"/>
          </p:cNvSpPr>
          <p:nvPr>
            <p:ph type="sldNum" sz="quarter" idx="12"/>
          </p:nvPr>
        </p:nvSpPr>
        <p:spPr/>
        <p:txBody>
          <a:bodyPr/>
          <a:lstStyle/>
          <a:p>
            <a:fld id="{EE1939C1-24D7-49E9-A58A-7960365209F5}" type="slidenum">
              <a:rPr lang="en-US" smtClean="0"/>
              <a:t>18</a:t>
            </a:fld>
            <a:endParaRPr lang="en-US"/>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A5A6DDF-5685-CF40-B120-34B2D32BCAAF}"/>
              </a:ext>
            </a:extLst>
          </p:cNvPr>
          <p:cNvSpPr>
            <a:spLocks noGrp="1"/>
          </p:cNvSpPr>
          <p:nvPr>
            <p:ph type="sldNum" sz="quarter" idx="12"/>
          </p:nvPr>
        </p:nvSpPr>
        <p:spPr/>
        <p:txBody>
          <a:bodyPr/>
          <a:lstStyle/>
          <a:p>
            <a:fld id="{EE1939C1-24D7-49E9-A58A-7960365209F5}" type="slidenum">
              <a:rPr lang="en-US" smtClean="0"/>
              <a:t>19</a:t>
            </a:fld>
            <a:endParaRPr lang="en-US"/>
          </a:p>
        </p:txBody>
      </p:sp>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 methods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a:t>
            </a:r>
            <a:r>
              <a:rPr lang="en-US" sz="2400" dirty="0"/>
              <a:t>e</a:t>
            </a:r>
            <a:r>
              <a:rPr lang="en-US" sz="2400" dirty="0">
                <a:solidFill>
                  <a:schemeClr val="tx1"/>
                </a:solidFill>
              </a:rPr>
              <a:t>conomic </a:t>
            </a:r>
            <a:r>
              <a:rPr lang="en-US" sz="2400" dirty="0"/>
              <a:t>s</a:t>
            </a:r>
            <a:r>
              <a:rPr lang="en-US" sz="2400" dirty="0">
                <a:solidFill>
                  <a:schemeClr val="tx1"/>
                </a:solidFill>
              </a:rPr>
              <a:t>pam </a:t>
            </a:r>
            <a:r>
              <a:rPr lang="en-US" sz="2400" dirty="0"/>
              <a:t>p</a:t>
            </a:r>
            <a:r>
              <a:rPr lang="en-US" sz="2400" dirty="0">
                <a:solidFill>
                  <a:schemeClr val="tx1"/>
                </a:solidFill>
              </a:rPr>
              <a:t>rotection</a:t>
            </a:r>
            <a:endParaRPr lang="en-US" sz="2400" dirty="0"/>
          </a:p>
        </p:txBody>
      </p:sp>
      <p:sp>
        <p:nvSpPr>
          <p:cNvPr id="4" name="Slide Number Placeholder 3">
            <a:extLst>
              <a:ext uri="{FF2B5EF4-FFF2-40B4-BE49-F238E27FC236}">
                <a16:creationId xmlns:a16="http://schemas.microsoft.com/office/drawing/2014/main" id="{47DD07F1-4C31-8444-A717-E0A19715C770}"/>
              </a:ext>
            </a:extLst>
          </p:cNvPr>
          <p:cNvSpPr>
            <a:spLocks noGrp="1"/>
          </p:cNvSpPr>
          <p:nvPr>
            <p:ph type="sldNum" sz="quarter" idx="12"/>
          </p:nvPr>
        </p:nvSpPr>
        <p:spPr/>
        <p:txBody>
          <a:bodyPr/>
          <a:lstStyle/>
          <a:p>
            <a:fld id="{EE1939C1-24D7-49E9-A58A-7960365209F5}" type="slidenum">
              <a:rPr lang="en-US" smtClean="0"/>
              <a:t>2</a:t>
            </a:fld>
            <a:endParaRPr lang="en-US"/>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
        <p:nvSpPr>
          <p:cNvPr id="5" name="Slide Number Placeholder 4">
            <a:extLst>
              <a:ext uri="{FF2B5EF4-FFF2-40B4-BE49-F238E27FC236}">
                <a16:creationId xmlns:a16="http://schemas.microsoft.com/office/drawing/2014/main" id="{53FAE17C-4D26-B042-A760-A0593F801F56}"/>
              </a:ext>
            </a:extLst>
          </p:cNvPr>
          <p:cNvSpPr>
            <a:spLocks noGrp="1"/>
          </p:cNvSpPr>
          <p:nvPr>
            <p:ph type="sldNum" sz="quarter" idx="12"/>
          </p:nvPr>
        </p:nvSpPr>
        <p:spPr/>
        <p:txBody>
          <a:bodyPr/>
          <a:lstStyle/>
          <a:p>
            <a:fld id="{EE1939C1-24D7-49E9-A58A-7960365209F5}" type="slidenum">
              <a:rPr lang="en-US" smtClean="0"/>
              <a:t>20</a:t>
            </a:fld>
            <a:endParaRPr lang="en-US"/>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88F0AD3-1D63-AB41-B106-AB9CCF4D0C0E}"/>
              </a:ext>
            </a:extLst>
          </p:cNvPr>
          <p:cNvSpPr>
            <a:spLocks noGrp="1"/>
          </p:cNvSpPr>
          <p:nvPr>
            <p:ph type="sldNum" sz="quarter" idx="12"/>
          </p:nvPr>
        </p:nvSpPr>
        <p:spPr/>
        <p:txBody>
          <a:bodyPr/>
          <a:lstStyle/>
          <a:p>
            <a:fld id="{EE1939C1-24D7-49E9-A58A-7960365209F5}" type="slidenum">
              <a:rPr lang="en-US" smtClean="0"/>
              <a:t>21</a:t>
            </a:fld>
            <a:endParaRPr lang="en-US"/>
          </a:p>
        </p:txBody>
      </p: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cxnSp>
        <p:nvCxnSpPr>
          <p:cNvPr id="13" name="Straight Arrow Connector 12">
            <a:extLst>
              <a:ext uri="{FF2B5EF4-FFF2-40B4-BE49-F238E27FC236}">
                <a16:creationId xmlns:a16="http://schemas.microsoft.com/office/drawing/2014/main" id="{2BC5515D-4E0F-AF41-98B4-4DB7F5C12544}"/>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8211F8-9447-5D40-90EB-DA37E8D98185}"/>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AB6427-1E06-9340-8E85-50361F0E232B}"/>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F54656-387B-4F44-A535-655C3D65B8EB}"/>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A0123836-3291-6B48-9A35-F2094DDDBD9A}"/>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 name="Slide Number Placeholder 2">
            <a:extLst>
              <a:ext uri="{FF2B5EF4-FFF2-40B4-BE49-F238E27FC236}">
                <a16:creationId xmlns:a16="http://schemas.microsoft.com/office/drawing/2014/main" id="{6B003DCB-1634-F94A-97A3-0997F0A3E0E1}"/>
              </a:ext>
            </a:extLst>
          </p:cNvPr>
          <p:cNvSpPr>
            <a:spLocks noGrp="1"/>
          </p:cNvSpPr>
          <p:nvPr>
            <p:ph type="sldNum" sz="quarter" idx="12"/>
          </p:nvPr>
        </p:nvSpPr>
        <p:spPr/>
        <p:txBody>
          <a:bodyPr/>
          <a:lstStyle/>
          <a:p>
            <a:fld id="{EE1939C1-24D7-49E9-A58A-7960365209F5}" type="slidenum">
              <a:rPr lang="en-US" smtClean="0"/>
              <a:t>22</a:t>
            </a:fld>
            <a:endParaRPr lang="en-US"/>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17" y="4179561"/>
            <a:ext cx="317565" cy="25629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
        <p:nvSpPr>
          <p:cNvPr id="3" name="Slide Number Placeholder 2">
            <a:extLst>
              <a:ext uri="{FF2B5EF4-FFF2-40B4-BE49-F238E27FC236}">
                <a16:creationId xmlns:a16="http://schemas.microsoft.com/office/drawing/2014/main" id="{550D82A6-D96E-0E4D-A326-A495B0D06AC8}"/>
              </a:ext>
            </a:extLst>
          </p:cNvPr>
          <p:cNvSpPr>
            <a:spLocks noGrp="1"/>
          </p:cNvSpPr>
          <p:nvPr>
            <p:ph type="sldNum" sz="quarter" idx="12"/>
          </p:nvPr>
        </p:nvSpPr>
        <p:spPr/>
        <p:txBody>
          <a:bodyPr/>
          <a:lstStyle/>
          <a:p>
            <a:fld id="{EE1939C1-24D7-49E9-A58A-7960365209F5}" type="slidenum">
              <a:rPr lang="en-US" smtClean="0"/>
              <a:t>23</a:t>
            </a:fld>
            <a:endParaRPr lang="en-US"/>
          </a:p>
        </p:txBody>
      </p:sp>
      <p:cxnSp>
        <p:nvCxnSpPr>
          <p:cNvPr id="7" name="Elbow Connector 6">
            <a:extLst>
              <a:ext uri="{FF2B5EF4-FFF2-40B4-BE49-F238E27FC236}">
                <a16:creationId xmlns:a16="http://schemas.microsoft.com/office/drawing/2014/main" id="{57DF4A05-7BB9-974E-899B-3DC5489A5FC1}"/>
              </a:ext>
            </a:extLst>
          </p:cNvPr>
          <p:cNvCxnSpPr>
            <a:stCxn id="31" idx="1"/>
            <a:endCxn id="20" idx="2"/>
          </p:cNvCxnSpPr>
          <p:nvPr/>
        </p:nvCxnSpPr>
        <p:spPr>
          <a:xfrm rot="10800000">
            <a:off x="838201" y="4435851"/>
            <a:ext cx="7097779" cy="912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C93E6A-D9C1-444B-AE48-25630ABDFEB2}"/>
              </a:ext>
            </a:extLst>
          </p:cNvPr>
          <p:cNvSpPr txBox="1"/>
          <p:nvPr/>
        </p:nvSpPr>
        <p:spPr>
          <a:xfrm>
            <a:off x="3905843" y="5027335"/>
            <a:ext cx="1284326" cy="369332"/>
          </a:xfrm>
          <a:prstGeom prst="rect">
            <a:avLst/>
          </a:prstGeom>
          <a:noFill/>
        </p:spPr>
        <p:txBody>
          <a:bodyPr wrap="none" rtlCol="0">
            <a:spAutoFit/>
          </a:bodyPr>
          <a:lstStyle/>
          <a:p>
            <a:r>
              <a:rPr lang="en-US" dirty="0"/>
              <a:t>PK1=H(SK1)</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RLN Group</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A654859B-F230-154C-B62C-C7F90329235D}"/>
              </a:ext>
            </a:extLst>
          </p:cNvPr>
          <p:cNvSpPr>
            <a:spLocks noGrp="1"/>
          </p:cNvSpPr>
          <p:nvPr>
            <p:ph type="sldNum" sz="quarter" idx="12"/>
          </p:nvPr>
        </p:nvSpPr>
        <p:spPr/>
        <p:txBody>
          <a:bodyPr/>
          <a:lstStyle/>
          <a:p>
            <a:fld id="{EE1939C1-24D7-49E9-A58A-7960365209F5}" type="slidenum">
              <a:rPr lang="en-US" smtClean="0"/>
              <a:t>24</a:t>
            </a:fld>
            <a:endParaRPr lang="en-US"/>
          </a:p>
        </p:txBody>
      </p:sp>
    </p:spTree>
    <p:extLst>
      <p:ext uri="{BB962C8B-B14F-4D97-AF65-F5344CB8AC3E}">
        <p14:creationId xmlns:p14="http://schemas.microsoft.com/office/powerpoint/2010/main" val="33967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E0DC32CB-F198-2842-A494-76ADB47A68C2}"/>
              </a:ext>
            </a:extLst>
          </p:cNvPr>
          <p:cNvSpPr>
            <a:spLocks noGrp="1"/>
          </p:cNvSpPr>
          <p:nvPr>
            <p:ph type="sldNum" sz="quarter" idx="12"/>
          </p:nvPr>
        </p:nvSpPr>
        <p:spPr/>
        <p:txBody>
          <a:bodyPr/>
          <a:lstStyle/>
          <a:p>
            <a:fld id="{EE1939C1-24D7-49E9-A58A-7960365209F5}" type="slidenum">
              <a:rPr lang="en-US" smtClean="0"/>
              <a:t>25</a:t>
            </a:fld>
            <a:endParaRPr lang="en-US"/>
          </a:p>
        </p:txBody>
      </p:sp>
    </p:spTree>
    <p:extLst>
      <p:ext uri="{BB962C8B-B14F-4D97-AF65-F5344CB8AC3E}">
        <p14:creationId xmlns:p14="http://schemas.microsoft.com/office/powerpoint/2010/main" val="304939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latin typeface="Helvetica Neue" panose="02000503000000020004" pitchFamily="2" charset="0"/>
              </a:rPr>
              <a:t>Each peer registers to the group and locks some funds        </a:t>
            </a:r>
            <a:endParaRPr lang="en-CA" dirty="0">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D11E4B7F-9BF7-5F42-9671-972B4A45E382}"/>
              </a:ext>
            </a:extLst>
          </p:cNvPr>
          <p:cNvSpPr>
            <a:spLocks noGrp="1"/>
          </p:cNvSpPr>
          <p:nvPr>
            <p:ph type="sldNum" sz="quarter" idx="12"/>
          </p:nvPr>
        </p:nvSpPr>
        <p:spPr/>
        <p:txBody>
          <a:bodyPr/>
          <a:lstStyle/>
          <a:p>
            <a:fld id="{EE1939C1-24D7-49E9-A58A-7960365209F5}" type="slidenum">
              <a:rPr lang="en-US" smtClean="0"/>
              <a:t>26</a:t>
            </a:fld>
            <a:endParaRPr lang="en-US"/>
          </a:p>
        </p:txBody>
      </p:sp>
    </p:spTree>
    <p:extLst>
      <p:ext uri="{BB962C8B-B14F-4D97-AF65-F5344CB8AC3E}">
        <p14:creationId xmlns:p14="http://schemas.microsoft.com/office/powerpoint/2010/main" val="288493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
        <p:nvSpPr>
          <p:cNvPr id="3" name="Slide Number Placeholder 2">
            <a:extLst>
              <a:ext uri="{FF2B5EF4-FFF2-40B4-BE49-F238E27FC236}">
                <a16:creationId xmlns:a16="http://schemas.microsoft.com/office/drawing/2014/main" id="{488FFF0D-E53B-C741-83CC-4A24C97EA426}"/>
              </a:ext>
            </a:extLst>
          </p:cNvPr>
          <p:cNvSpPr>
            <a:spLocks noGrp="1"/>
          </p:cNvSpPr>
          <p:nvPr>
            <p:ph type="sldNum" sz="quarter" idx="12"/>
          </p:nvPr>
        </p:nvSpPr>
        <p:spPr/>
        <p:txBody>
          <a:bodyPr/>
          <a:lstStyle/>
          <a:p>
            <a:fld id="{EE1939C1-24D7-49E9-A58A-7960365209F5}" type="slidenum">
              <a:rPr lang="en-US" smtClean="0"/>
              <a:t>27</a:t>
            </a:fld>
            <a:endParaRPr lang="en-US"/>
          </a:p>
        </p:txBody>
      </p:sp>
    </p:spTree>
    <p:extLst>
      <p:ext uri="{BB962C8B-B14F-4D97-AF65-F5344CB8AC3E}">
        <p14:creationId xmlns:p14="http://schemas.microsoft.com/office/powerpoint/2010/main" val="24276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
        <p:nvSpPr>
          <p:cNvPr id="3" name="Slide Number Placeholder 2">
            <a:extLst>
              <a:ext uri="{FF2B5EF4-FFF2-40B4-BE49-F238E27FC236}">
                <a16:creationId xmlns:a16="http://schemas.microsoft.com/office/drawing/2014/main" id="{E40710DB-47F6-3F4C-935C-223E2483B1A3}"/>
              </a:ext>
            </a:extLst>
          </p:cNvPr>
          <p:cNvSpPr>
            <a:spLocks noGrp="1"/>
          </p:cNvSpPr>
          <p:nvPr>
            <p:ph type="sldNum" sz="quarter" idx="12"/>
          </p:nvPr>
        </p:nvSpPr>
        <p:spPr/>
        <p:txBody>
          <a:bodyPr/>
          <a:lstStyle/>
          <a:p>
            <a:fld id="{EE1939C1-24D7-49E9-A58A-7960365209F5}" type="slidenum">
              <a:rPr lang="en-US" smtClean="0"/>
              <a:t>28</a:t>
            </a:fld>
            <a:endParaRPr lang="en-US"/>
          </a:p>
        </p:txBody>
      </p:sp>
    </p:spTree>
    <p:extLst>
      <p:ext uri="{BB962C8B-B14F-4D97-AF65-F5344CB8AC3E}">
        <p14:creationId xmlns:p14="http://schemas.microsoft.com/office/powerpoint/2010/main" val="284487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
        <p:nvSpPr>
          <p:cNvPr id="3" name="Slide Number Placeholder 2">
            <a:extLst>
              <a:ext uri="{FF2B5EF4-FFF2-40B4-BE49-F238E27FC236}">
                <a16:creationId xmlns:a16="http://schemas.microsoft.com/office/drawing/2014/main" id="{E8C9860A-67BF-EE41-ACE7-FD0C31D3DDB8}"/>
              </a:ext>
            </a:extLst>
          </p:cNvPr>
          <p:cNvSpPr>
            <a:spLocks noGrp="1"/>
          </p:cNvSpPr>
          <p:nvPr>
            <p:ph type="sldNum" sz="quarter" idx="12"/>
          </p:nvPr>
        </p:nvSpPr>
        <p:spPr/>
        <p:txBody>
          <a:bodyPr/>
          <a:lstStyle/>
          <a:p>
            <a:fld id="{EE1939C1-24D7-49E9-A58A-7960365209F5}" type="slidenum">
              <a:rPr lang="en-US" smtClean="0"/>
              <a:t>29</a:t>
            </a:fld>
            <a:endParaRPr lang="en-US"/>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
        <p:nvSpPr>
          <p:cNvPr id="4" name="Slide Number Placeholder 3">
            <a:extLst>
              <a:ext uri="{FF2B5EF4-FFF2-40B4-BE49-F238E27FC236}">
                <a16:creationId xmlns:a16="http://schemas.microsoft.com/office/drawing/2014/main" id="{0FC98D08-4EC7-AD43-A39A-27DA5C314F6C}"/>
              </a:ext>
            </a:extLst>
          </p:cNvPr>
          <p:cNvSpPr>
            <a:spLocks noGrp="1"/>
          </p:cNvSpPr>
          <p:nvPr>
            <p:ph type="sldNum" sz="quarter" idx="12"/>
          </p:nvPr>
        </p:nvSpPr>
        <p:spPr/>
        <p:txBody>
          <a:bodyPr/>
          <a:lstStyle/>
          <a:p>
            <a:fld id="{EE1939C1-24D7-49E9-A58A-7960365209F5}" type="slidenum">
              <a:rPr lang="en-US" smtClean="0"/>
              <a:t>3</a:t>
            </a:fld>
            <a:endParaRPr lang="en-US"/>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2DCF31B-BD8B-AC47-8B84-480C207685D9}"/>
              </a:ext>
            </a:extLst>
          </p:cNvPr>
          <p:cNvSpPr>
            <a:spLocks noGrp="1"/>
          </p:cNvSpPr>
          <p:nvPr>
            <p:ph type="sldNum" sz="quarter" idx="12"/>
          </p:nvPr>
        </p:nvSpPr>
        <p:spPr/>
        <p:txBody>
          <a:bodyPr/>
          <a:lstStyle/>
          <a:p>
            <a:fld id="{EE1939C1-24D7-49E9-A58A-7960365209F5}" type="slidenum">
              <a:rPr lang="en-US" smtClean="0"/>
              <a:t>30</a:t>
            </a:fld>
            <a:endParaRPr lang="en-US"/>
          </a:p>
        </p:txBody>
      </p:sp>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9BC899D-4AEA-4C45-931F-4BBDC1D3D471}"/>
              </a:ext>
            </a:extLst>
          </p:cNvPr>
          <p:cNvSpPr>
            <a:spLocks noGrp="1"/>
          </p:cNvSpPr>
          <p:nvPr>
            <p:ph type="sldNum" sz="quarter" idx="12"/>
          </p:nvPr>
        </p:nvSpPr>
        <p:spPr/>
        <p:txBody>
          <a:bodyPr/>
          <a:lstStyle/>
          <a:p>
            <a:fld id="{EE1939C1-24D7-49E9-A58A-7960365209F5}" type="slidenum">
              <a:rPr lang="en-US" smtClean="0"/>
              <a:t>31</a:t>
            </a:fld>
            <a:endParaRPr lang="en-US"/>
          </a:p>
        </p:txBody>
      </p:sp>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AD8C9B9-1375-9347-AFF5-FC83953F5C56}"/>
              </a:ext>
            </a:extLst>
          </p:cNvPr>
          <p:cNvSpPr>
            <a:spLocks noGrp="1"/>
          </p:cNvSpPr>
          <p:nvPr>
            <p:ph type="sldNum" sz="quarter" idx="12"/>
          </p:nvPr>
        </p:nvSpPr>
        <p:spPr/>
        <p:txBody>
          <a:bodyPr/>
          <a:lstStyle/>
          <a:p>
            <a:fld id="{EE1939C1-24D7-49E9-A58A-7960365209F5}" type="slidenum">
              <a:rPr lang="en-US" smtClean="0"/>
              <a:t>32</a:t>
            </a:fld>
            <a:endParaRPr lang="en-US"/>
          </a:p>
        </p:txBody>
      </p:sp>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
        <p:nvSpPr>
          <p:cNvPr id="3" name="Slide Number Placeholder 2">
            <a:extLst>
              <a:ext uri="{FF2B5EF4-FFF2-40B4-BE49-F238E27FC236}">
                <a16:creationId xmlns:a16="http://schemas.microsoft.com/office/drawing/2014/main" id="{15F1B27D-0194-A149-84DB-F47A15B03649}"/>
              </a:ext>
            </a:extLst>
          </p:cNvPr>
          <p:cNvSpPr>
            <a:spLocks noGrp="1"/>
          </p:cNvSpPr>
          <p:nvPr>
            <p:ph type="sldNum" sz="quarter" idx="12"/>
          </p:nvPr>
        </p:nvSpPr>
        <p:spPr/>
        <p:txBody>
          <a:bodyPr/>
          <a:lstStyle/>
          <a:p>
            <a:fld id="{EE1939C1-24D7-49E9-A58A-7960365209F5}" type="slidenum">
              <a:rPr lang="en-US" smtClean="0"/>
              <a:t>33</a:t>
            </a:fld>
            <a:endParaRPr lang="en-US"/>
          </a:p>
        </p:txBody>
      </p:sp>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3DF741E-0EF4-B14B-9A04-48D5E2FAD1E0}"/>
              </a:ext>
            </a:extLst>
          </p:cNvPr>
          <p:cNvSpPr>
            <a:spLocks noGrp="1"/>
          </p:cNvSpPr>
          <p:nvPr>
            <p:ph type="sldNum" sz="quarter" idx="12"/>
          </p:nvPr>
        </p:nvSpPr>
        <p:spPr/>
        <p:txBody>
          <a:bodyPr/>
          <a:lstStyle/>
          <a:p>
            <a:fld id="{EE1939C1-24D7-49E9-A58A-7960365209F5}" type="slidenum">
              <a:rPr lang="en-US" smtClean="0"/>
              <a:t>34</a:t>
            </a:fld>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3" name="Slide Number Placeholder 2">
            <a:extLst>
              <a:ext uri="{FF2B5EF4-FFF2-40B4-BE49-F238E27FC236}">
                <a16:creationId xmlns:a16="http://schemas.microsoft.com/office/drawing/2014/main" id="{4CC953BD-5A97-EF4F-9673-C60200B4E7E3}"/>
              </a:ext>
            </a:extLst>
          </p:cNvPr>
          <p:cNvSpPr>
            <a:spLocks noGrp="1"/>
          </p:cNvSpPr>
          <p:nvPr>
            <p:ph type="sldNum" sz="quarter" idx="12"/>
          </p:nvPr>
        </p:nvSpPr>
        <p:spPr/>
        <p:txBody>
          <a:bodyPr/>
          <a:lstStyle/>
          <a:p>
            <a:fld id="{EE1939C1-24D7-49E9-A58A-7960365209F5}" type="slidenum">
              <a:rPr lang="en-US" smtClean="0"/>
              <a:t>35</a:t>
            </a:fld>
            <a:endParaRPr lang="en-US"/>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E7574ED-199C-E74D-BEE9-ED6C4C189CA5}"/>
              </a:ext>
            </a:extLst>
          </p:cNvPr>
          <p:cNvSpPr>
            <a:spLocks noGrp="1"/>
          </p:cNvSpPr>
          <p:nvPr>
            <p:ph type="sldNum" sz="quarter" idx="12"/>
          </p:nvPr>
        </p:nvSpPr>
        <p:spPr/>
        <p:txBody>
          <a:bodyPr/>
          <a:lstStyle/>
          <a:p>
            <a:fld id="{EE1939C1-24D7-49E9-A58A-7960365209F5}" type="slidenum">
              <a:rPr lang="en-US" smtClean="0"/>
              <a:t>36</a:t>
            </a:fld>
            <a:endParaRPr lang="en-US"/>
          </a:p>
        </p:txBody>
      </p: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
        <p:nvSpPr>
          <p:cNvPr id="3" name="Slide Number Placeholder 2">
            <a:extLst>
              <a:ext uri="{FF2B5EF4-FFF2-40B4-BE49-F238E27FC236}">
                <a16:creationId xmlns:a16="http://schemas.microsoft.com/office/drawing/2014/main" id="{97E611E9-9E41-7D42-94A9-3F0C1D7C4729}"/>
              </a:ext>
            </a:extLst>
          </p:cNvPr>
          <p:cNvSpPr>
            <a:spLocks noGrp="1"/>
          </p:cNvSpPr>
          <p:nvPr>
            <p:ph type="sldNum" sz="quarter" idx="12"/>
          </p:nvPr>
        </p:nvSpPr>
        <p:spPr/>
        <p:txBody>
          <a:bodyPr/>
          <a:lstStyle/>
          <a:p>
            <a:fld id="{EE1939C1-24D7-49E9-A58A-7960365209F5}" type="slidenum">
              <a:rPr lang="en-US" smtClean="0"/>
              <a:t>37</a:t>
            </a:fld>
            <a:endParaRPr lang="en-US"/>
          </a:p>
        </p:txBody>
      </p:sp>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3" name="Slide Number Placeholder 2">
            <a:extLst>
              <a:ext uri="{FF2B5EF4-FFF2-40B4-BE49-F238E27FC236}">
                <a16:creationId xmlns:a16="http://schemas.microsoft.com/office/drawing/2014/main" id="{2B517B1C-E05E-9040-AF73-B853097903E4}"/>
              </a:ext>
            </a:extLst>
          </p:cNvPr>
          <p:cNvSpPr>
            <a:spLocks noGrp="1"/>
          </p:cNvSpPr>
          <p:nvPr>
            <p:ph type="sldNum" sz="quarter" idx="12"/>
          </p:nvPr>
        </p:nvSpPr>
        <p:spPr/>
        <p:txBody>
          <a:bodyPr/>
          <a:lstStyle/>
          <a:p>
            <a:fld id="{EE1939C1-24D7-49E9-A58A-7960365209F5}" type="slidenum">
              <a:rPr lang="en-US" smtClean="0"/>
              <a:t>38</a:t>
            </a:fld>
            <a:endParaRPr lang="en-US"/>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1024B3B7-BDC5-BB4D-9C6C-43DB90363473}"/>
              </a:ext>
            </a:extLst>
          </p:cNvPr>
          <p:cNvSpPr>
            <a:spLocks noGrp="1"/>
          </p:cNvSpPr>
          <p:nvPr>
            <p:ph type="sldNum" sz="quarter" idx="12"/>
          </p:nvPr>
        </p:nvSpPr>
        <p:spPr/>
        <p:txBody>
          <a:bodyPr/>
          <a:lstStyle/>
          <a:p>
            <a:fld id="{EE1939C1-24D7-49E9-A58A-7960365209F5}" type="slidenum">
              <a:rPr lang="en-US" smtClean="0"/>
              <a:t>39</a:t>
            </a:fld>
            <a:endParaRPr lang="en-US"/>
          </a:p>
        </p:txBody>
      </p:sp>
    </p:spTree>
    <p:extLst>
      <p:ext uri="{BB962C8B-B14F-4D97-AF65-F5344CB8AC3E}">
        <p14:creationId xmlns:p14="http://schemas.microsoft.com/office/powerpoint/2010/main" val="115771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pPr lvl="1"/>
            <a:r>
              <a:rPr lang="en-US" dirty="0"/>
              <a:t>Peers subscribed to the same topic form a mesh</a:t>
            </a:r>
          </a:p>
          <a:p>
            <a:pPr marL="457200" lvl="1" indent="0">
              <a:buNone/>
            </a:pPr>
            <a:endParaRPr lang="en-US" dirty="0"/>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111927" y="6427712"/>
            <a:ext cx="7223051" cy="369332"/>
          </a:xfrm>
          <a:prstGeom prst="rect">
            <a:avLst/>
          </a:prstGeom>
        </p:spPr>
        <p:txBody>
          <a:bodyPr wrap="square">
            <a:spAutoFit/>
          </a:bodyPr>
          <a:lstStyle/>
          <a:p>
            <a:r>
              <a:rPr lang="en-US" dirty="0"/>
              <a:t>[1] </a:t>
            </a:r>
            <a:r>
              <a:rPr lang="en-US" dirty="0">
                <a:hlinkClick r:id="rId3"/>
              </a:rPr>
              <a:t>https://rfc.vac.dev/spec/11/</a:t>
            </a:r>
            <a:endParaRPr lang="en-US" dirty="0"/>
          </a:p>
        </p:txBody>
      </p:sp>
      <p:grpSp>
        <p:nvGrpSpPr>
          <p:cNvPr id="5" name="Group 4">
            <a:extLst>
              <a:ext uri="{FF2B5EF4-FFF2-40B4-BE49-F238E27FC236}">
                <a16:creationId xmlns:a16="http://schemas.microsoft.com/office/drawing/2014/main" id="{C477B84A-DF83-FB41-9944-86097AC0543F}"/>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20BA9C6A-D68C-1C4F-AE6E-1D3502E36598}"/>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AFBE5EC0-CEC7-C843-A849-AFA0A4FE279B}"/>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A2123547-0170-FA4C-A1CC-C2EE16BB2B51}"/>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89DC5B70-5014-DC49-875C-8471A4038F7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A71A6A7-92FA-4545-BBD2-120F66544080}"/>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5F8E127-2338-F046-91ED-A11F44B40B6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7AD7191B-C08D-5849-948B-F17CF2AD29C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4022596D-3D88-D543-A4CA-16CC50CCE274}"/>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087DD724-A9EA-C243-8A63-B0B390357C51}"/>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9B5AB11F-09CB-AE46-8C7D-385D7D25830F}"/>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FA43A41C-7C81-3646-BEB7-B4927A128605}"/>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A470692-9B71-384A-8FFC-1E6ADC86952A}"/>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078EC700-18A0-C24B-AD5C-861F13F058E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0C2B2E-6D92-9B47-908D-E3E98EFC01C9}"/>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AD3F9043-58A0-3B48-8464-94124A5F76D9}"/>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C655F1F-3BA7-4144-B3AF-97B3851E000C}"/>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6E09D44-5CDB-7445-970B-1A1D01CE0562}"/>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D7F8723-A64A-AB4D-86C6-AC96C83A228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C7F9545-3C26-6942-B2B0-2A2A88E18847}"/>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9946485-285B-D547-906E-78C2DC95D82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AE3FBE-8C6C-2B45-80DF-94CE35B3DE2A}"/>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599E78C-9398-C34E-8F4B-BB407DB98F9C}"/>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858FA5D5-5755-A34A-A5E3-EC171A855622}"/>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5A477A6-8268-3B41-81E6-DCD57C2BFF3E}"/>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6F97F2E-D38D-E747-8CBD-1C11C22F408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96EFE9C-ECC7-0C40-B9D5-A74E42C3E39B}"/>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3A67A5F-EC95-0243-B6F3-751803D1CB3E}"/>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C7D72A0-5475-254C-ACC7-74E5C9C7D281}"/>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B650F5B-F60B-0744-ABA6-F9763EB4F549}"/>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3096D5D-987D-9B43-8CE7-56C44320BF0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2BDFC4F-2C04-9340-A954-96FEDE46ABED}"/>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8F3F4B8-FE42-D94A-B5F5-675358035524}"/>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DF552D6-A61A-8340-AA71-351BF76783F9}"/>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5FF43F3-DC28-5549-92A5-83129953B065}"/>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DE2AE52-35B2-3D4F-9D3F-E2611A28AD21}"/>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75CBD7D-EEAA-3642-9537-1E35665CEA9D}"/>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8C49FE8-9142-E244-A2F5-46239E8C355C}"/>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45908D8-6DE5-C048-AF8D-F546924A7E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F95671-5E3A-5644-B8D1-B277A5E2242C}"/>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C46E829-9F05-4644-AE68-E3D35F9A8975}"/>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9CE2DCE-8373-9841-B351-E7ECC6F03443}"/>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47" name="Rectangle 46">
            <a:extLst>
              <a:ext uri="{FF2B5EF4-FFF2-40B4-BE49-F238E27FC236}">
                <a16:creationId xmlns:a16="http://schemas.microsoft.com/office/drawing/2014/main" id="{F53EDDB5-64F0-954E-955C-3F6AC6700F5C}"/>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49" name="Rounded Rectangle 48">
            <a:extLst>
              <a:ext uri="{FF2B5EF4-FFF2-40B4-BE49-F238E27FC236}">
                <a16:creationId xmlns:a16="http://schemas.microsoft.com/office/drawing/2014/main" id="{86574A69-7FB2-8146-A17C-8869FBAF06A2}"/>
              </a:ext>
            </a:extLst>
          </p:cNvPr>
          <p:cNvSpPr/>
          <p:nvPr/>
        </p:nvSpPr>
        <p:spPr>
          <a:xfrm>
            <a:off x="1538173" y="3883224"/>
            <a:ext cx="8669079" cy="2446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lide Number Placeholder 49">
            <a:extLst>
              <a:ext uri="{FF2B5EF4-FFF2-40B4-BE49-F238E27FC236}">
                <a16:creationId xmlns:a16="http://schemas.microsoft.com/office/drawing/2014/main" id="{BFCFA275-8DE5-5649-8A96-4F3CF1CBE4CC}"/>
              </a:ext>
            </a:extLst>
          </p:cNvPr>
          <p:cNvSpPr>
            <a:spLocks noGrp="1"/>
          </p:cNvSpPr>
          <p:nvPr>
            <p:ph type="sldNum" sz="quarter" idx="12"/>
          </p:nvPr>
        </p:nvSpPr>
        <p:spPr/>
        <p:txBody>
          <a:bodyPr/>
          <a:lstStyle/>
          <a:p>
            <a:fld id="{EE1939C1-24D7-49E9-A58A-7960365209F5}" type="slidenum">
              <a:rPr lang="en-US" smtClean="0"/>
              <a:t>4</a:t>
            </a:fld>
            <a:endParaRPr lang="en-US"/>
          </a:p>
        </p:txBody>
      </p:sp>
    </p:spTree>
    <p:extLst>
      <p:ext uri="{BB962C8B-B14F-4D97-AF65-F5344CB8AC3E}">
        <p14:creationId xmlns:p14="http://schemas.microsoft.com/office/powerpoint/2010/main" val="3581635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9250"/>
            <a:ext cx="4917820" cy="49487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56AC096-F2F0-CD48-B6E5-9462E9FB5471}"/>
              </a:ext>
            </a:extLst>
          </p:cNvPr>
          <p:cNvSpPr>
            <a:spLocks noGrp="1"/>
          </p:cNvSpPr>
          <p:nvPr>
            <p:ph type="sldNum" sz="quarter" idx="12"/>
          </p:nvPr>
        </p:nvSpPr>
        <p:spPr/>
        <p:txBody>
          <a:bodyPr/>
          <a:lstStyle/>
          <a:p>
            <a:fld id="{EE1939C1-24D7-49E9-A58A-7960365209F5}" type="slidenum">
              <a:rPr lang="en-US" smtClean="0"/>
              <a:t>40</a:t>
            </a:fld>
            <a:endParaRPr lang="en-US"/>
          </a:p>
        </p:txBody>
      </p:sp>
    </p:spTree>
    <p:extLst>
      <p:ext uri="{BB962C8B-B14F-4D97-AF65-F5344CB8AC3E}">
        <p14:creationId xmlns:p14="http://schemas.microsoft.com/office/powerpoint/2010/main" val="118004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
        <p:nvSpPr>
          <p:cNvPr id="4" name="Slide Number Placeholder 3">
            <a:extLst>
              <a:ext uri="{FF2B5EF4-FFF2-40B4-BE49-F238E27FC236}">
                <a16:creationId xmlns:a16="http://schemas.microsoft.com/office/drawing/2014/main" id="{EE0B8166-5333-B441-8399-1F386BFA6405}"/>
              </a:ext>
            </a:extLst>
          </p:cNvPr>
          <p:cNvSpPr>
            <a:spLocks noGrp="1"/>
          </p:cNvSpPr>
          <p:nvPr>
            <p:ph type="sldNum" sz="quarter" idx="12"/>
          </p:nvPr>
        </p:nvSpPr>
        <p:spPr/>
        <p:txBody>
          <a:bodyPr/>
          <a:lstStyle/>
          <a:p>
            <a:fld id="{EE1939C1-24D7-49E9-A58A-7960365209F5}" type="slidenum">
              <a:rPr lang="en-US" smtClean="0"/>
              <a:t>41</a:t>
            </a:fld>
            <a:endParaRPr lang="en-US"/>
          </a:p>
        </p:txBody>
      </p:sp>
    </p:spTree>
    <p:extLst>
      <p:ext uri="{BB962C8B-B14F-4D97-AF65-F5344CB8AC3E}">
        <p14:creationId xmlns:p14="http://schemas.microsoft.com/office/powerpoint/2010/main" val="2158288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C3284680-1D76-194C-B4DE-CEEBFFADCE31}"/>
              </a:ext>
            </a:extLst>
          </p:cNvPr>
          <p:cNvSpPr>
            <a:spLocks noGrp="1"/>
          </p:cNvSpPr>
          <p:nvPr>
            <p:ph type="sldNum" sz="quarter" idx="12"/>
          </p:nvPr>
        </p:nvSpPr>
        <p:spPr/>
        <p:txBody>
          <a:bodyPr/>
          <a:lstStyle/>
          <a:p>
            <a:fld id="{EE1939C1-24D7-49E9-A58A-7960365209F5}" type="slidenum">
              <a:rPr lang="en-US" smtClean="0"/>
              <a:t>42</a:t>
            </a:fld>
            <a:endParaRPr lang="en-US"/>
          </a:p>
        </p:txBody>
      </p:sp>
    </p:spTree>
    <p:extLst>
      <p:ext uri="{BB962C8B-B14F-4D97-AF65-F5344CB8AC3E}">
        <p14:creationId xmlns:p14="http://schemas.microsoft.com/office/powerpoint/2010/main" val="1205817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CB3886-0BAD-DE45-B14F-7E7137022079}"/>
              </a:ext>
            </a:extLst>
          </p:cNvPr>
          <p:cNvSpPr>
            <a:spLocks noGrp="1"/>
          </p:cNvSpPr>
          <p:nvPr>
            <p:ph type="sldNum" sz="quarter" idx="12"/>
          </p:nvPr>
        </p:nvSpPr>
        <p:spPr/>
        <p:txBody>
          <a:bodyPr/>
          <a:lstStyle/>
          <a:p>
            <a:fld id="{EE1939C1-24D7-49E9-A58A-7960365209F5}" type="slidenum">
              <a:rPr lang="en-US" smtClean="0"/>
              <a:t>43</a:t>
            </a:fld>
            <a:endParaRPr lang="en-US"/>
          </a:p>
        </p:txBody>
      </p:sp>
    </p:spTree>
    <p:extLst>
      <p:ext uri="{BB962C8B-B14F-4D97-AF65-F5344CB8AC3E}">
        <p14:creationId xmlns:p14="http://schemas.microsoft.com/office/powerpoint/2010/main" val="1137175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
        <p:nvSpPr>
          <p:cNvPr id="4" name="Slide Number Placeholder 3">
            <a:extLst>
              <a:ext uri="{FF2B5EF4-FFF2-40B4-BE49-F238E27FC236}">
                <a16:creationId xmlns:a16="http://schemas.microsoft.com/office/drawing/2014/main" id="{2AB53678-E038-FE4A-8485-0519FFDCECC9}"/>
              </a:ext>
            </a:extLst>
          </p:cNvPr>
          <p:cNvSpPr>
            <a:spLocks noGrp="1"/>
          </p:cNvSpPr>
          <p:nvPr>
            <p:ph type="sldNum" sz="quarter" idx="12"/>
          </p:nvPr>
        </p:nvSpPr>
        <p:spPr/>
        <p:txBody>
          <a:bodyPr/>
          <a:lstStyle/>
          <a:p>
            <a:fld id="{EE1939C1-24D7-49E9-A58A-7960365209F5}" type="slidenum">
              <a:rPr lang="en-US" smtClean="0"/>
              <a:t>44</a:t>
            </a:fld>
            <a:endParaRPr lang="en-US"/>
          </a:p>
        </p:txBody>
      </p:sp>
    </p:spTree>
    <p:extLst>
      <p:ext uri="{BB962C8B-B14F-4D97-AF65-F5344CB8AC3E}">
        <p14:creationId xmlns:p14="http://schemas.microsoft.com/office/powerpoint/2010/main" val="3129867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endParaRPr lang="en-CA" sz="1600" dirty="0"/>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2FD333B-D111-F047-ACCB-A717F9CD46B1}"/>
              </a:ext>
            </a:extLst>
          </p:cNvPr>
          <p:cNvSpPr>
            <a:spLocks noGrp="1"/>
          </p:cNvSpPr>
          <p:nvPr>
            <p:ph type="sldNum" sz="quarter" idx="12"/>
          </p:nvPr>
        </p:nvSpPr>
        <p:spPr/>
        <p:txBody>
          <a:bodyPr/>
          <a:lstStyle/>
          <a:p>
            <a:fld id="{EE1939C1-24D7-49E9-A58A-7960365209F5}" type="slidenum">
              <a:rPr lang="en-US" smtClean="0"/>
              <a:t>45</a:t>
            </a:fld>
            <a:endParaRPr lang="en-US"/>
          </a:p>
        </p:txBody>
      </p:sp>
    </p:spTree>
    <p:extLst>
      <p:ext uri="{BB962C8B-B14F-4D97-AF65-F5344CB8AC3E}">
        <p14:creationId xmlns:p14="http://schemas.microsoft.com/office/powerpoint/2010/main" val="134106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is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
        <p:nvSpPr>
          <p:cNvPr id="4" name="Slide Number Placeholder 3">
            <a:extLst>
              <a:ext uri="{FF2B5EF4-FFF2-40B4-BE49-F238E27FC236}">
                <a16:creationId xmlns:a16="http://schemas.microsoft.com/office/drawing/2014/main" id="{DFE9335A-B664-2F4F-874B-9E475A15E183}"/>
              </a:ext>
            </a:extLst>
          </p:cNvPr>
          <p:cNvSpPr>
            <a:spLocks noGrp="1"/>
          </p:cNvSpPr>
          <p:nvPr>
            <p:ph type="sldNum" sz="quarter" idx="12"/>
          </p:nvPr>
        </p:nvSpPr>
        <p:spPr/>
        <p:txBody>
          <a:bodyPr/>
          <a:lstStyle/>
          <a:p>
            <a:fld id="{EE1939C1-24D7-49E9-A58A-7960365209F5}" type="slidenum">
              <a:rPr lang="en-US" smtClean="0"/>
              <a:t>46</a:t>
            </a:fld>
            <a:endParaRPr lang="en-US"/>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49" name="Group 48">
            <a:extLst>
              <a:ext uri="{FF2B5EF4-FFF2-40B4-BE49-F238E27FC236}">
                <a16:creationId xmlns:a16="http://schemas.microsoft.com/office/drawing/2014/main" id="{FEACF814-9C1C-9249-B65A-D9186723B75A}"/>
              </a:ext>
            </a:extLst>
          </p:cNvPr>
          <p:cNvGrpSpPr/>
          <p:nvPr/>
        </p:nvGrpSpPr>
        <p:grpSpPr>
          <a:xfrm>
            <a:off x="2330305" y="4013767"/>
            <a:ext cx="7079614" cy="2231204"/>
            <a:chOff x="2330305" y="4013767"/>
            <a:chExt cx="7079614" cy="2231204"/>
          </a:xfrm>
        </p:grpSpPr>
        <p:pic>
          <p:nvPicPr>
            <p:cNvPr id="50" name="Picture 49">
              <a:extLst>
                <a:ext uri="{FF2B5EF4-FFF2-40B4-BE49-F238E27FC236}">
                  <a16:creationId xmlns:a16="http://schemas.microsoft.com/office/drawing/2014/main" id="{05CE6E93-9289-784B-984B-B16F1395402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51" name="Picture 50">
              <a:extLst>
                <a:ext uri="{FF2B5EF4-FFF2-40B4-BE49-F238E27FC236}">
                  <a16:creationId xmlns:a16="http://schemas.microsoft.com/office/drawing/2014/main" id="{E45F6BD7-934E-3F43-8EF7-5CB19EDDCAED}"/>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52" name="Picture 51">
              <a:extLst>
                <a:ext uri="{FF2B5EF4-FFF2-40B4-BE49-F238E27FC236}">
                  <a16:creationId xmlns:a16="http://schemas.microsoft.com/office/drawing/2014/main" id="{768ADF8E-E269-E44A-9B6A-58BF59E0009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53" name="Picture 52">
              <a:extLst>
                <a:ext uri="{FF2B5EF4-FFF2-40B4-BE49-F238E27FC236}">
                  <a16:creationId xmlns:a16="http://schemas.microsoft.com/office/drawing/2014/main" id="{0AD9BA9A-9447-CA4B-808B-EE377F7D19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54" name="Picture 53">
              <a:extLst>
                <a:ext uri="{FF2B5EF4-FFF2-40B4-BE49-F238E27FC236}">
                  <a16:creationId xmlns:a16="http://schemas.microsoft.com/office/drawing/2014/main" id="{178A4B8A-01DC-3549-9F01-C4CF398BB80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55" name="Picture 54">
              <a:extLst>
                <a:ext uri="{FF2B5EF4-FFF2-40B4-BE49-F238E27FC236}">
                  <a16:creationId xmlns:a16="http://schemas.microsoft.com/office/drawing/2014/main" id="{CB0EDE9F-B2E4-0C48-A6CF-77621A52AF93}"/>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56" name="Picture 55">
              <a:extLst>
                <a:ext uri="{FF2B5EF4-FFF2-40B4-BE49-F238E27FC236}">
                  <a16:creationId xmlns:a16="http://schemas.microsoft.com/office/drawing/2014/main" id="{24AEB228-9F3D-AD44-A4FD-27B4F626D5D5}"/>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7" name="Picture 56">
              <a:extLst>
                <a:ext uri="{FF2B5EF4-FFF2-40B4-BE49-F238E27FC236}">
                  <a16:creationId xmlns:a16="http://schemas.microsoft.com/office/drawing/2014/main" id="{CA1DAEF3-8F41-8D46-A16C-99D7FD7B956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8" name="Picture 57">
              <a:extLst>
                <a:ext uri="{FF2B5EF4-FFF2-40B4-BE49-F238E27FC236}">
                  <a16:creationId xmlns:a16="http://schemas.microsoft.com/office/drawing/2014/main" id="{1EC61CA9-7FA4-AB46-BEB7-3CC2EC3EFE6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9" name="Picture 58">
              <a:extLst>
                <a:ext uri="{FF2B5EF4-FFF2-40B4-BE49-F238E27FC236}">
                  <a16:creationId xmlns:a16="http://schemas.microsoft.com/office/drawing/2014/main" id="{56EE0CD7-9F42-4245-8796-A59BC731DC5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60" name="Picture 59">
              <a:extLst>
                <a:ext uri="{FF2B5EF4-FFF2-40B4-BE49-F238E27FC236}">
                  <a16:creationId xmlns:a16="http://schemas.microsoft.com/office/drawing/2014/main" id="{4CE0AE97-EEBD-314F-89CE-10E34CC84C0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61" name="Picture 60">
              <a:extLst>
                <a:ext uri="{FF2B5EF4-FFF2-40B4-BE49-F238E27FC236}">
                  <a16:creationId xmlns:a16="http://schemas.microsoft.com/office/drawing/2014/main" id="{35ECED9F-4C66-0944-BF37-9F17F523FAC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62" name="Picture 61">
              <a:extLst>
                <a:ext uri="{FF2B5EF4-FFF2-40B4-BE49-F238E27FC236}">
                  <a16:creationId xmlns:a16="http://schemas.microsoft.com/office/drawing/2014/main" id="{1E1DC664-743E-FD48-9F40-97A16E3F1D4A}"/>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63" name="Picture 62">
              <a:extLst>
                <a:ext uri="{FF2B5EF4-FFF2-40B4-BE49-F238E27FC236}">
                  <a16:creationId xmlns:a16="http://schemas.microsoft.com/office/drawing/2014/main" id="{634FF9C8-CA12-5346-9D18-A9D5D5EDC35F}"/>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64" name="Straight Connector 63">
              <a:extLst>
                <a:ext uri="{FF2B5EF4-FFF2-40B4-BE49-F238E27FC236}">
                  <a16:creationId xmlns:a16="http://schemas.microsoft.com/office/drawing/2014/main" id="{787FB669-1BED-4040-BF6D-98D62657E553}"/>
                </a:ext>
              </a:extLst>
            </p:cNvPr>
            <p:cNvCxnSpPr>
              <a:cxnSpLocks/>
              <a:stCxn id="50" idx="2"/>
              <a:endCxn id="5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0DAEE0A-BB5B-C143-82E5-CA2DF5BD4BF6}"/>
                </a:ext>
              </a:extLst>
            </p:cNvPr>
            <p:cNvCxnSpPr>
              <a:cxnSpLocks/>
              <a:stCxn id="52" idx="1"/>
              <a:endCxn id="5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BC74487-0D1F-DF42-B6CA-9109C003F2FC}"/>
                </a:ext>
              </a:extLst>
            </p:cNvPr>
            <p:cNvCxnSpPr>
              <a:cxnSpLocks/>
              <a:stCxn id="52" idx="0"/>
              <a:endCxn id="5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F53179C-C698-5B46-8FA4-7F256878671C}"/>
                </a:ext>
              </a:extLst>
            </p:cNvPr>
            <p:cNvCxnSpPr>
              <a:cxnSpLocks/>
              <a:stCxn id="55" idx="1"/>
              <a:endCxn id="5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F3791A9-890C-9E49-A2A6-6891AD4E3FAF}"/>
                </a:ext>
              </a:extLst>
            </p:cNvPr>
            <p:cNvCxnSpPr>
              <a:cxnSpLocks/>
              <a:stCxn id="53" idx="0"/>
              <a:endCxn id="5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05D94F4-7182-6847-92BE-3342191584B6}"/>
                </a:ext>
              </a:extLst>
            </p:cNvPr>
            <p:cNvCxnSpPr>
              <a:cxnSpLocks/>
              <a:stCxn id="58" idx="1"/>
              <a:endCxn id="55"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4E2EC92-4224-8347-B126-B02873507DF0}"/>
                </a:ext>
              </a:extLst>
            </p:cNvPr>
            <p:cNvCxnSpPr>
              <a:cxnSpLocks/>
              <a:stCxn id="71" idx="1"/>
              <a:endCxn id="61"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4D138A82-411D-294C-B688-210C8EDD546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72" name="Straight Connector 71">
              <a:extLst>
                <a:ext uri="{FF2B5EF4-FFF2-40B4-BE49-F238E27FC236}">
                  <a16:creationId xmlns:a16="http://schemas.microsoft.com/office/drawing/2014/main" id="{B006B0FF-532F-E04C-9D9A-348CA7500150}"/>
                </a:ext>
              </a:extLst>
            </p:cNvPr>
            <p:cNvCxnSpPr>
              <a:cxnSpLocks/>
              <a:stCxn id="58" idx="3"/>
              <a:endCxn id="61"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6A1C09C-D947-5F4E-BE6B-A52EE4B1A842}"/>
                </a:ext>
              </a:extLst>
            </p:cNvPr>
            <p:cNvCxnSpPr>
              <a:cxnSpLocks/>
              <a:stCxn id="58" idx="2"/>
              <a:endCxn id="59"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E677CFA-D814-A347-830C-7A0C61705377}"/>
                </a:ext>
              </a:extLst>
            </p:cNvPr>
            <p:cNvCxnSpPr>
              <a:cxnSpLocks/>
              <a:stCxn id="60" idx="2"/>
              <a:endCxn id="59"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43BC6163-A9B0-4948-B065-1B2E1685770D}"/>
                </a:ext>
              </a:extLst>
            </p:cNvPr>
            <p:cNvCxnSpPr>
              <a:cxnSpLocks/>
              <a:stCxn id="56" idx="0"/>
              <a:endCxn id="57"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C41B3E5-D4D5-FD40-9CF6-27A0CE4817FE}"/>
                </a:ext>
              </a:extLst>
            </p:cNvPr>
            <p:cNvCxnSpPr>
              <a:cxnSpLocks/>
              <a:stCxn id="58" idx="0"/>
              <a:endCxn id="57"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F448365-991B-094B-B2BF-F48549E4309A}"/>
                </a:ext>
              </a:extLst>
            </p:cNvPr>
            <p:cNvCxnSpPr>
              <a:cxnSpLocks/>
              <a:stCxn id="61" idx="0"/>
              <a:endCxn id="62"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8E23DFC-DFD7-0641-9754-E366C22BF90E}"/>
                </a:ext>
              </a:extLst>
            </p:cNvPr>
            <p:cNvCxnSpPr>
              <a:cxnSpLocks/>
              <a:stCxn id="63" idx="1"/>
              <a:endCxn id="62"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D54703A-B949-A246-86AD-69DE5C157BD2}"/>
                </a:ext>
              </a:extLst>
            </p:cNvPr>
            <p:cNvCxnSpPr>
              <a:cxnSpLocks/>
              <a:stCxn id="71" idx="2"/>
              <a:endCxn id="59"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813927A-2226-034A-8710-6AF1D187C6AC}"/>
                </a:ext>
              </a:extLst>
            </p:cNvPr>
            <p:cNvCxnSpPr>
              <a:cxnSpLocks/>
              <a:stCxn id="50" idx="3"/>
              <a:endCxn id="5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9F2C2A3-4C4D-504C-A75B-906460D50857}"/>
                </a:ext>
              </a:extLst>
            </p:cNvPr>
            <p:cNvCxnSpPr>
              <a:cxnSpLocks/>
              <a:stCxn id="55" idx="0"/>
              <a:endCxn id="56"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65EB8A41-36C8-3042-9D34-481FBD99885C}"/>
                </a:ext>
              </a:extLst>
            </p:cNvPr>
            <p:cNvCxnSpPr>
              <a:cxnSpLocks/>
              <a:stCxn id="55" idx="3"/>
              <a:endCxn id="57"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2A02C37-8CFB-F841-A7F0-20A015841158}"/>
                </a:ext>
              </a:extLst>
            </p:cNvPr>
            <p:cNvCxnSpPr>
              <a:cxnSpLocks/>
              <a:stCxn id="50" idx="0"/>
              <a:endCxn id="5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6C01DEB-857C-1847-9B59-725CBBE31B5E}"/>
                </a:ext>
              </a:extLst>
            </p:cNvPr>
            <p:cNvCxnSpPr>
              <a:cxnSpLocks/>
              <a:stCxn id="56" idx="1"/>
              <a:endCxn id="5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105D97A-9F85-EB44-89A3-D3C3DF1527AF}"/>
                </a:ext>
              </a:extLst>
            </p:cNvPr>
            <p:cNvCxnSpPr>
              <a:cxnSpLocks/>
              <a:stCxn id="60" idx="0"/>
              <a:endCxn id="56"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3E3FD4-F34E-B84A-BC8B-FD45E712616F}"/>
                </a:ext>
              </a:extLst>
            </p:cNvPr>
            <p:cNvCxnSpPr>
              <a:cxnSpLocks/>
              <a:stCxn id="60" idx="1"/>
              <a:endCxn id="5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DA2501D-9611-3848-BEDE-BCB8D6D5B0C9}"/>
                </a:ext>
              </a:extLst>
            </p:cNvPr>
            <p:cNvCxnSpPr>
              <a:cxnSpLocks/>
              <a:stCxn id="62" idx="2"/>
              <a:endCxn id="59"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097D7C7-A560-624E-B786-7E04043A93B7}"/>
                </a:ext>
              </a:extLst>
            </p:cNvPr>
            <p:cNvCxnSpPr>
              <a:cxnSpLocks/>
              <a:stCxn id="63" idx="2"/>
              <a:endCxn id="61"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A3AB799-17C3-D04C-8ABF-0BD17D6A2E5F}"/>
                </a:ext>
              </a:extLst>
            </p:cNvPr>
            <p:cNvCxnSpPr>
              <a:cxnSpLocks/>
              <a:stCxn id="56"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62EF619-0F4A-014A-AFAC-6B3625897A4B}"/>
                </a:ext>
              </a:extLst>
            </p:cNvPr>
            <p:cNvCxnSpPr>
              <a:cxnSpLocks/>
              <a:stCxn id="58" idx="3"/>
              <a:endCxn id="62"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21293D52-EBC7-4641-A104-72331A278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92" name="Picture 91">
            <a:extLst>
              <a:ext uri="{FF2B5EF4-FFF2-40B4-BE49-F238E27FC236}">
                <a16:creationId xmlns:a16="http://schemas.microsoft.com/office/drawing/2014/main" id="{4F07A03B-F3ED-D847-946A-D51F08FB7B05}"/>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93" name="Picture 92">
            <a:extLst>
              <a:ext uri="{FF2B5EF4-FFF2-40B4-BE49-F238E27FC236}">
                <a16:creationId xmlns:a16="http://schemas.microsoft.com/office/drawing/2014/main" id="{70C94C48-A945-924E-874C-DAAFD723DDF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94" name="Picture 93">
            <a:extLst>
              <a:ext uri="{FF2B5EF4-FFF2-40B4-BE49-F238E27FC236}">
                <a16:creationId xmlns:a16="http://schemas.microsoft.com/office/drawing/2014/main" id="{46B423B6-F315-E54B-A712-69F8811F9B1A}"/>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5" name="Picture 94">
            <a:extLst>
              <a:ext uri="{FF2B5EF4-FFF2-40B4-BE49-F238E27FC236}">
                <a16:creationId xmlns:a16="http://schemas.microsoft.com/office/drawing/2014/main" id="{AE97C9B7-3D3E-E940-8AE5-1FFACF7CAA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6" name="Picture 95">
            <a:extLst>
              <a:ext uri="{FF2B5EF4-FFF2-40B4-BE49-F238E27FC236}">
                <a16:creationId xmlns:a16="http://schemas.microsoft.com/office/drawing/2014/main" id="{8B32A86E-8B39-5644-A047-93149BC1B09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97" name="Picture 96">
            <a:extLst>
              <a:ext uri="{FF2B5EF4-FFF2-40B4-BE49-F238E27FC236}">
                <a16:creationId xmlns:a16="http://schemas.microsoft.com/office/drawing/2014/main" id="{E86F07C8-66FB-934B-8437-3DCA2FAB8F7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98" name="Picture 97">
            <a:extLst>
              <a:ext uri="{FF2B5EF4-FFF2-40B4-BE49-F238E27FC236}">
                <a16:creationId xmlns:a16="http://schemas.microsoft.com/office/drawing/2014/main" id="{F79BD902-5C3F-C449-B433-970A57F8F87B}"/>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99" name="Picture 98">
            <a:extLst>
              <a:ext uri="{FF2B5EF4-FFF2-40B4-BE49-F238E27FC236}">
                <a16:creationId xmlns:a16="http://schemas.microsoft.com/office/drawing/2014/main" id="{62050D6C-43F3-744F-9C36-50543270DF5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00" name="Picture 99">
            <a:extLst>
              <a:ext uri="{FF2B5EF4-FFF2-40B4-BE49-F238E27FC236}">
                <a16:creationId xmlns:a16="http://schemas.microsoft.com/office/drawing/2014/main" id="{72BAEF11-A5F6-1D42-95D0-E738996F95D0}"/>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01" name="Picture 100">
            <a:extLst>
              <a:ext uri="{FF2B5EF4-FFF2-40B4-BE49-F238E27FC236}">
                <a16:creationId xmlns:a16="http://schemas.microsoft.com/office/drawing/2014/main" id="{36AD997D-3DE3-EA42-AA71-488DEAAF759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02" name="Picture 101">
            <a:extLst>
              <a:ext uri="{FF2B5EF4-FFF2-40B4-BE49-F238E27FC236}">
                <a16:creationId xmlns:a16="http://schemas.microsoft.com/office/drawing/2014/main" id="{E1E93B03-1F37-3B42-AA25-B120F2704B1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03" name="Picture 102">
            <a:extLst>
              <a:ext uri="{FF2B5EF4-FFF2-40B4-BE49-F238E27FC236}">
                <a16:creationId xmlns:a16="http://schemas.microsoft.com/office/drawing/2014/main" id="{CA7882FE-DFF7-6144-8B86-ABCD4887884B}"/>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04" name="Picture 103">
            <a:extLst>
              <a:ext uri="{FF2B5EF4-FFF2-40B4-BE49-F238E27FC236}">
                <a16:creationId xmlns:a16="http://schemas.microsoft.com/office/drawing/2014/main" id="{0E08D571-4D7A-3B41-ABF6-C20B59CA5AE4}"/>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05" name="Picture 104">
            <a:extLst>
              <a:ext uri="{FF2B5EF4-FFF2-40B4-BE49-F238E27FC236}">
                <a16:creationId xmlns:a16="http://schemas.microsoft.com/office/drawing/2014/main" id="{E97E1D9E-C11E-EA47-B54E-6BEB355C9119}"/>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06" name="Straight Connector 105">
            <a:extLst>
              <a:ext uri="{FF2B5EF4-FFF2-40B4-BE49-F238E27FC236}">
                <a16:creationId xmlns:a16="http://schemas.microsoft.com/office/drawing/2014/main" id="{005E6BF4-5382-2347-8048-89C64823592F}"/>
              </a:ext>
            </a:extLst>
          </p:cNvPr>
          <p:cNvCxnSpPr>
            <a:cxnSpLocks/>
            <a:stCxn id="92" idx="2"/>
            <a:endCxn id="93"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40697CAB-155B-3749-8675-B97E250D1678}"/>
              </a:ext>
            </a:extLst>
          </p:cNvPr>
          <p:cNvCxnSpPr>
            <a:cxnSpLocks/>
            <a:stCxn id="94" idx="1"/>
            <a:endCxn id="93"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08" name="Straight Connector 107">
            <a:extLst>
              <a:ext uri="{FF2B5EF4-FFF2-40B4-BE49-F238E27FC236}">
                <a16:creationId xmlns:a16="http://schemas.microsoft.com/office/drawing/2014/main" id="{9F099A8C-B3CA-0E45-99CE-CDD3A73E99A7}"/>
              </a:ext>
            </a:extLst>
          </p:cNvPr>
          <p:cNvCxnSpPr>
            <a:cxnSpLocks/>
            <a:stCxn id="94" idx="0"/>
            <a:endCxn id="9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9" name="Straight Connector 108">
            <a:extLst>
              <a:ext uri="{FF2B5EF4-FFF2-40B4-BE49-F238E27FC236}">
                <a16:creationId xmlns:a16="http://schemas.microsoft.com/office/drawing/2014/main" id="{D7AAD0A3-F524-634F-B462-FF4E50B14328}"/>
              </a:ext>
            </a:extLst>
          </p:cNvPr>
          <p:cNvCxnSpPr>
            <a:cxnSpLocks/>
            <a:stCxn id="97" idx="1"/>
            <a:endCxn id="94"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F511484-BA64-2D49-B3C5-1AA09E621ACF}"/>
              </a:ext>
            </a:extLst>
          </p:cNvPr>
          <p:cNvCxnSpPr>
            <a:cxnSpLocks/>
            <a:stCxn id="95" idx="0"/>
            <a:endCxn id="94"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42D0CBB2-3076-8A43-97D1-522AEB2016AA}"/>
              </a:ext>
            </a:extLst>
          </p:cNvPr>
          <p:cNvCxnSpPr>
            <a:cxnSpLocks/>
            <a:stCxn id="100" idx="1"/>
            <a:endCxn id="9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2" name="Straight Connector 111">
            <a:extLst>
              <a:ext uri="{FF2B5EF4-FFF2-40B4-BE49-F238E27FC236}">
                <a16:creationId xmlns:a16="http://schemas.microsoft.com/office/drawing/2014/main" id="{33288ED3-5230-F44F-BFC3-8C48EC651860}"/>
              </a:ext>
            </a:extLst>
          </p:cNvPr>
          <p:cNvCxnSpPr>
            <a:cxnSpLocks/>
            <a:stCxn id="113" idx="1"/>
            <a:endCxn id="103"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113" name="Picture 112">
            <a:extLst>
              <a:ext uri="{FF2B5EF4-FFF2-40B4-BE49-F238E27FC236}">
                <a16:creationId xmlns:a16="http://schemas.microsoft.com/office/drawing/2014/main" id="{9BEDB6E6-BF2E-D846-BD2D-1EEDE796561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14" name="Straight Connector 113">
            <a:extLst>
              <a:ext uri="{FF2B5EF4-FFF2-40B4-BE49-F238E27FC236}">
                <a16:creationId xmlns:a16="http://schemas.microsoft.com/office/drawing/2014/main" id="{539609C7-201D-B740-AC63-D1670DA7619E}"/>
              </a:ext>
            </a:extLst>
          </p:cNvPr>
          <p:cNvCxnSpPr>
            <a:cxnSpLocks/>
            <a:stCxn id="100" idx="3"/>
            <a:endCxn id="103"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BAB5B5EC-7A76-1246-89E0-57C9CF251EFB}"/>
              </a:ext>
            </a:extLst>
          </p:cNvPr>
          <p:cNvCxnSpPr>
            <a:cxnSpLocks/>
            <a:stCxn id="100" idx="2"/>
            <a:endCxn id="101"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6" name="Straight Connector 115">
            <a:extLst>
              <a:ext uri="{FF2B5EF4-FFF2-40B4-BE49-F238E27FC236}">
                <a16:creationId xmlns:a16="http://schemas.microsoft.com/office/drawing/2014/main" id="{9C031AE4-3B8A-3940-8965-32AE8EDDAE11}"/>
              </a:ext>
            </a:extLst>
          </p:cNvPr>
          <p:cNvCxnSpPr>
            <a:cxnSpLocks/>
            <a:stCxn id="102" idx="2"/>
            <a:endCxn id="101"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4ACFA7-A3D3-5E4C-B104-E3D80CA980C8}"/>
              </a:ext>
            </a:extLst>
          </p:cNvPr>
          <p:cNvCxnSpPr>
            <a:cxnSpLocks/>
            <a:stCxn id="98" idx="0"/>
            <a:endCxn id="99"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FD532C87-3E42-854A-9A91-706A9BE5E57A}"/>
              </a:ext>
            </a:extLst>
          </p:cNvPr>
          <p:cNvCxnSpPr>
            <a:cxnSpLocks/>
            <a:stCxn id="100" idx="0"/>
            <a:endCxn id="99"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831AD1D-53D2-A846-9D88-E2ADE58DDA59}"/>
              </a:ext>
            </a:extLst>
          </p:cNvPr>
          <p:cNvCxnSpPr>
            <a:cxnSpLocks/>
            <a:stCxn id="103" idx="0"/>
            <a:endCxn id="104"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5F77CA76-9020-A24D-BE02-B20CF55C9A6E}"/>
              </a:ext>
            </a:extLst>
          </p:cNvPr>
          <p:cNvCxnSpPr>
            <a:cxnSpLocks/>
            <a:stCxn id="105" idx="1"/>
            <a:endCxn id="104"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1" name="Straight Connector 120">
            <a:extLst>
              <a:ext uri="{FF2B5EF4-FFF2-40B4-BE49-F238E27FC236}">
                <a16:creationId xmlns:a16="http://schemas.microsoft.com/office/drawing/2014/main" id="{9744CAA7-8109-CA40-9878-5B1547B11FC3}"/>
              </a:ext>
            </a:extLst>
          </p:cNvPr>
          <p:cNvCxnSpPr>
            <a:cxnSpLocks/>
            <a:stCxn id="113" idx="2"/>
            <a:endCxn id="101"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FA8BF82F-05BA-C74E-B91F-E490BA4523D3}"/>
              </a:ext>
            </a:extLst>
          </p:cNvPr>
          <p:cNvCxnSpPr>
            <a:cxnSpLocks/>
            <a:stCxn id="92" idx="3"/>
            <a:endCxn id="94"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3" name="Straight Connector 122">
            <a:extLst>
              <a:ext uri="{FF2B5EF4-FFF2-40B4-BE49-F238E27FC236}">
                <a16:creationId xmlns:a16="http://schemas.microsoft.com/office/drawing/2014/main" id="{846981DE-5811-FD45-8037-3410D1AB87F0}"/>
              </a:ext>
            </a:extLst>
          </p:cNvPr>
          <p:cNvCxnSpPr>
            <a:cxnSpLocks/>
            <a:stCxn id="97" idx="0"/>
            <a:endCxn id="98"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06CC1153-6215-FC46-9A04-65CCC4118336}"/>
              </a:ext>
            </a:extLst>
          </p:cNvPr>
          <p:cNvCxnSpPr>
            <a:cxnSpLocks/>
            <a:stCxn id="97" idx="3"/>
            <a:endCxn id="99"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125" name="Picture 2" descr="Front And Back Of Envelope Clipart - White Envelope Icon Png - 2400x1545  PNG Download - PNGkit">
            <a:extLst>
              <a:ext uri="{FF2B5EF4-FFF2-40B4-BE49-F238E27FC236}">
                <a16:creationId xmlns:a16="http://schemas.microsoft.com/office/drawing/2014/main" id="{775F060C-02C7-1644-8036-0005943200C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DF42A9CD-E2F0-8A4B-BF0A-2DFB062FFD89}"/>
              </a:ext>
            </a:extLst>
          </p:cNvPr>
          <p:cNvCxnSpPr>
            <a:cxnSpLocks/>
            <a:stCxn id="92" idx="0"/>
            <a:endCxn id="9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7" name="Straight Connector 126">
            <a:extLst>
              <a:ext uri="{FF2B5EF4-FFF2-40B4-BE49-F238E27FC236}">
                <a16:creationId xmlns:a16="http://schemas.microsoft.com/office/drawing/2014/main" id="{DB0D95CA-A40E-5244-BE25-94F1213062E5}"/>
              </a:ext>
            </a:extLst>
          </p:cNvPr>
          <p:cNvCxnSpPr>
            <a:cxnSpLocks/>
            <a:stCxn id="98" idx="1"/>
            <a:endCxn id="9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8" name="Straight Connector 127">
            <a:extLst>
              <a:ext uri="{FF2B5EF4-FFF2-40B4-BE49-F238E27FC236}">
                <a16:creationId xmlns:a16="http://schemas.microsoft.com/office/drawing/2014/main" id="{4348285F-1D1F-CD4F-AB8C-8D56FD20E201}"/>
              </a:ext>
            </a:extLst>
          </p:cNvPr>
          <p:cNvCxnSpPr>
            <a:cxnSpLocks/>
            <a:stCxn id="102" idx="0"/>
            <a:endCxn id="98"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1D1DAF98-C84D-E54C-8A6B-F66DC481D1F3}"/>
              </a:ext>
            </a:extLst>
          </p:cNvPr>
          <p:cNvCxnSpPr>
            <a:cxnSpLocks/>
            <a:stCxn id="102" idx="1"/>
            <a:endCxn id="95"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7AA0E8A4-8BFA-5B41-928F-465B0363E875}"/>
              </a:ext>
            </a:extLst>
          </p:cNvPr>
          <p:cNvCxnSpPr>
            <a:cxnSpLocks/>
            <a:stCxn id="104" idx="2"/>
            <a:endCxn id="101"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437232B0-B6B8-4E42-8990-56D942E62902}"/>
              </a:ext>
            </a:extLst>
          </p:cNvPr>
          <p:cNvCxnSpPr>
            <a:cxnSpLocks/>
            <a:stCxn id="105" idx="2"/>
            <a:endCxn id="103"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7F8CF038-2C9A-144C-89A0-1BF45C8D778F}"/>
              </a:ext>
            </a:extLst>
          </p:cNvPr>
          <p:cNvCxnSpPr>
            <a:cxnSpLocks/>
            <a:stCxn id="98"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5FF21B84-3EA6-804F-B669-6E7E6F50098C}"/>
              </a:ext>
            </a:extLst>
          </p:cNvPr>
          <p:cNvCxnSpPr>
            <a:cxnSpLocks/>
            <a:stCxn id="100" idx="3"/>
            <a:endCxn id="104"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134" name="Picture 2" descr="Front And Back Of Envelope Clipart - White Envelope Icon Png - 2400x1545  PNG Download - PNGkit">
            <a:extLst>
              <a:ext uri="{FF2B5EF4-FFF2-40B4-BE49-F238E27FC236}">
                <a16:creationId xmlns:a16="http://schemas.microsoft.com/office/drawing/2014/main" id="{64973F7F-A999-D447-BCC3-EA8B950FF3E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90A6AE67-7FF6-3C46-A211-32C51B2E0E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BFC531C8-514F-0841-8D8A-EBE11322A96A}"/>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37" name="Rectangle 136">
            <a:extLst>
              <a:ext uri="{FF2B5EF4-FFF2-40B4-BE49-F238E27FC236}">
                <a16:creationId xmlns:a16="http://schemas.microsoft.com/office/drawing/2014/main" id="{D8573C3B-39F1-9448-A911-8773FC1352A6}"/>
              </a:ext>
            </a:extLst>
          </p:cNvPr>
          <p:cNvSpPr/>
          <p:nvPr/>
        </p:nvSpPr>
        <p:spPr>
          <a:xfrm>
            <a:off x="932366" y="6352284"/>
            <a:ext cx="7735330" cy="369332"/>
          </a:xfrm>
          <a:prstGeom prst="rect">
            <a:avLst/>
          </a:prstGeom>
        </p:spPr>
        <p:txBody>
          <a:bodyPr wrap="square">
            <a:spAutoFit/>
          </a:bodyPr>
          <a:lstStyle/>
          <a:p>
            <a:r>
              <a:rPr lang="en-US" dirty="0"/>
              <a:t>[2] </a:t>
            </a:r>
            <a:r>
              <a:rPr lang="en-US" dirty="0">
                <a:hlinkClick r:id="rId5"/>
              </a:rPr>
              <a:t>https://github.com/libp2p/specs/tree/master/pubsub/gossipsub</a:t>
            </a:r>
            <a:endParaRPr lang="en-US" dirty="0"/>
          </a:p>
        </p:txBody>
      </p:sp>
      <p:sp>
        <p:nvSpPr>
          <p:cNvPr id="138" name="Slide Number Placeholder 137">
            <a:extLst>
              <a:ext uri="{FF2B5EF4-FFF2-40B4-BE49-F238E27FC236}">
                <a16:creationId xmlns:a16="http://schemas.microsoft.com/office/drawing/2014/main" id="{BA07EB6D-E619-9447-94BA-CB87816CF0CA}"/>
              </a:ext>
            </a:extLst>
          </p:cNvPr>
          <p:cNvSpPr>
            <a:spLocks noGrp="1"/>
          </p:cNvSpPr>
          <p:nvPr>
            <p:ph type="sldNum" sz="quarter" idx="12"/>
          </p:nvPr>
        </p:nvSpPr>
        <p:spPr/>
        <p:txBody>
          <a:bodyPr/>
          <a:lstStyle/>
          <a:p>
            <a:fld id="{EE1939C1-24D7-49E9-A58A-7960365209F5}" type="slidenum">
              <a:rPr lang="en-US" smtClean="0"/>
              <a:t>5</a:t>
            </a:fld>
            <a:endParaRPr lang="en-US"/>
          </a:p>
        </p:txBody>
      </p:sp>
    </p:spTree>
    <p:extLst>
      <p:ext uri="{BB962C8B-B14F-4D97-AF65-F5344CB8AC3E}">
        <p14:creationId xmlns:p14="http://schemas.microsoft.com/office/powerpoint/2010/main" val="41357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dissolve">
                                      <p:cBhvr>
                                        <p:cTn id="7" dur="500"/>
                                        <p:tgtEl>
                                          <p:spTgt spid="134"/>
                                        </p:tgtEl>
                                      </p:cBhvr>
                                    </p:animEffect>
                                  </p:childTnLst>
                                </p:cTn>
                              </p:par>
                              <p:par>
                                <p:cTn id="8" presetID="9" presetClass="entr" presetSubtype="0"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dissolve">
                                      <p:cBhvr>
                                        <p:cTn id="10" dur="500"/>
                                        <p:tgtEl>
                                          <p:spTgt spid="126"/>
                                        </p:tgtEl>
                                      </p:cBhvr>
                                    </p:animEffect>
                                  </p:childTnLst>
                                </p:cTn>
                              </p:par>
                              <p:par>
                                <p:cTn id="11" presetID="9"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par>
                                <p:cTn id="14" presetID="9" presetClass="entr" presetSubtype="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dissolv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137" name="Group 136">
            <a:extLst>
              <a:ext uri="{FF2B5EF4-FFF2-40B4-BE49-F238E27FC236}">
                <a16:creationId xmlns:a16="http://schemas.microsoft.com/office/drawing/2014/main" id="{23D853B1-2FAB-7F4F-A374-18D983B7EB5B}"/>
              </a:ext>
            </a:extLst>
          </p:cNvPr>
          <p:cNvGrpSpPr/>
          <p:nvPr/>
        </p:nvGrpSpPr>
        <p:grpSpPr>
          <a:xfrm>
            <a:off x="2330305" y="4013767"/>
            <a:ext cx="7079614" cy="2231204"/>
            <a:chOff x="2330305" y="4013767"/>
            <a:chExt cx="7079614" cy="2231204"/>
          </a:xfrm>
        </p:grpSpPr>
        <p:pic>
          <p:nvPicPr>
            <p:cNvPr id="138" name="Picture 137">
              <a:extLst>
                <a:ext uri="{FF2B5EF4-FFF2-40B4-BE49-F238E27FC236}">
                  <a16:creationId xmlns:a16="http://schemas.microsoft.com/office/drawing/2014/main" id="{C90CCD36-9C73-3C4F-A9E9-5B8758A2630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39" name="Picture 138">
              <a:extLst>
                <a:ext uri="{FF2B5EF4-FFF2-40B4-BE49-F238E27FC236}">
                  <a16:creationId xmlns:a16="http://schemas.microsoft.com/office/drawing/2014/main" id="{2A7ED63B-3B52-9D44-9743-469F4838013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40" name="Picture 139">
              <a:extLst>
                <a:ext uri="{FF2B5EF4-FFF2-40B4-BE49-F238E27FC236}">
                  <a16:creationId xmlns:a16="http://schemas.microsoft.com/office/drawing/2014/main" id="{B1C0B13D-5784-AA4E-9759-959BB8F12992}"/>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41" name="Picture 140">
              <a:extLst>
                <a:ext uri="{FF2B5EF4-FFF2-40B4-BE49-F238E27FC236}">
                  <a16:creationId xmlns:a16="http://schemas.microsoft.com/office/drawing/2014/main" id="{2600AFEF-1F15-C443-90C8-4898CBD184C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42" name="Picture 141">
              <a:extLst>
                <a:ext uri="{FF2B5EF4-FFF2-40B4-BE49-F238E27FC236}">
                  <a16:creationId xmlns:a16="http://schemas.microsoft.com/office/drawing/2014/main" id="{703AA18F-FB86-AE49-B507-55F972BC141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43" name="Picture 142">
              <a:extLst>
                <a:ext uri="{FF2B5EF4-FFF2-40B4-BE49-F238E27FC236}">
                  <a16:creationId xmlns:a16="http://schemas.microsoft.com/office/drawing/2014/main" id="{380C050F-0F41-AD4D-BD26-548A20EE3629}"/>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44" name="Picture 143">
              <a:extLst>
                <a:ext uri="{FF2B5EF4-FFF2-40B4-BE49-F238E27FC236}">
                  <a16:creationId xmlns:a16="http://schemas.microsoft.com/office/drawing/2014/main" id="{AD51CE40-9155-754B-A8A9-7140597133D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45" name="Picture 144">
              <a:extLst>
                <a:ext uri="{FF2B5EF4-FFF2-40B4-BE49-F238E27FC236}">
                  <a16:creationId xmlns:a16="http://schemas.microsoft.com/office/drawing/2014/main" id="{F8EC542C-E3F5-4049-999D-C1B630915D3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6" name="Picture 145">
              <a:extLst>
                <a:ext uri="{FF2B5EF4-FFF2-40B4-BE49-F238E27FC236}">
                  <a16:creationId xmlns:a16="http://schemas.microsoft.com/office/drawing/2014/main" id="{7D73C69A-1FBA-4E4E-94B3-1ED9AB5DF3C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7" name="Picture 146">
              <a:extLst>
                <a:ext uri="{FF2B5EF4-FFF2-40B4-BE49-F238E27FC236}">
                  <a16:creationId xmlns:a16="http://schemas.microsoft.com/office/drawing/2014/main" id="{A07E3019-8D65-1344-811E-91766271CD5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48" name="Picture 147">
              <a:extLst>
                <a:ext uri="{FF2B5EF4-FFF2-40B4-BE49-F238E27FC236}">
                  <a16:creationId xmlns:a16="http://schemas.microsoft.com/office/drawing/2014/main" id="{0D9BD033-0607-B444-BC43-A9F8C15243A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49" name="Picture 148">
              <a:extLst>
                <a:ext uri="{FF2B5EF4-FFF2-40B4-BE49-F238E27FC236}">
                  <a16:creationId xmlns:a16="http://schemas.microsoft.com/office/drawing/2014/main" id="{105240D5-E652-274D-BF80-A97CDCD3168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50" name="Picture 149">
              <a:extLst>
                <a:ext uri="{FF2B5EF4-FFF2-40B4-BE49-F238E27FC236}">
                  <a16:creationId xmlns:a16="http://schemas.microsoft.com/office/drawing/2014/main" id="{81CE24AB-DF91-7D48-B913-4A7D04935D6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51" name="Picture 150">
              <a:extLst>
                <a:ext uri="{FF2B5EF4-FFF2-40B4-BE49-F238E27FC236}">
                  <a16:creationId xmlns:a16="http://schemas.microsoft.com/office/drawing/2014/main" id="{84EB4782-2FAE-CC42-97BE-C42140808AA4}"/>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52" name="Straight Connector 151">
              <a:extLst>
                <a:ext uri="{FF2B5EF4-FFF2-40B4-BE49-F238E27FC236}">
                  <a16:creationId xmlns:a16="http://schemas.microsoft.com/office/drawing/2014/main" id="{4EF20422-9226-834B-A79C-E5D3BBF48887}"/>
                </a:ext>
              </a:extLst>
            </p:cNvPr>
            <p:cNvCxnSpPr>
              <a:cxnSpLocks/>
              <a:stCxn id="138" idx="2"/>
              <a:endCxn id="139"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98ED3990-BB66-0E43-9B80-B4B722EA2BCE}"/>
                </a:ext>
              </a:extLst>
            </p:cNvPr>
            <p:cNvCxnSpPr>
              <a:cxnSpLocks/>
              <a:stCxn id="140" idx="1"/>
              <a:endCxn id="139"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F9F9D615-469F-814E-905A-C4A8C4299490}"/>
                </a:ext>
              </a:extLst>
            </p:cNvPr>
            <p:cNvCxnSpPr>
              <a:cxnSpLocks/>
              <a:stCxn id="140" idx="0"/>
              <a:endCxn id="142"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E12B438C-0BD0-3B42-B153-B11305645834}"/>
                </a:ext>
              </a:extLst>
            </p:cNvPr>
            <p:cNvCxnSpPr>
              <a:cxnSpLocks/>
              <a:stCxn id="143" idx="1"/>
              <a:endCxn id="140"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96ABEECF-46A9-9342-8EAF-4BD8063933A5}"/>
                </a:ext>
              </a:extLst>
            </p:cNvPr>
            <p:cNvCxnSpPr>
              <a:cxnSpLocks/>
              <a:stCxn id="141" idx="0"/>
              <a:endCxn id="140"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932A506-A22E-7543-9280-2586375F7A4B}"/>
                </a:ext>
              </a:extLst>
            </p:cNvPr>
            <p:cNvCxnSpPr>
              <a:cxnSpLocks/>
              <a:stCxn id="146" idx="1"/>
              <a:endCxn id="143"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212A0BD-529E-B74A-96BE-84D5D51F5C25}"/>
                </a:ext>
              </a:extLst>
            </p:cNvPr>
            <p:cNvCxnSpPr>
              <a:cxnSpLocks/>
              <a:stCxn id="159" idx="1"/>
              <a:endCxn id="149"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59" name="Picture 158">
              <a:extLst>
                <a:ext uri="{FF2B5EF4-FFF2-40B4-BE49-F238E27FC236}">
                  <a16:creationId xmlns:a16="http://schemas.microsoft.com/office/drawing/2014/main" id="{B8EEE049-1336-0B43-8824-1338C961A06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60" name="Straight Connector 159">
              <a:extLst>
                <a:ext uri="{FF2B5EF4-FFF2-40B4-BE49-F238E27FC236}">
                  <a16:creationId xmlns:a16="http://schemas.microsoft.com/office/drawing/2014/main" id="{77301B19-465A-974C-9234-640ADFCA7B97}"/>
                </a:ext>
              </a:extLst>
            </p:cNvPr>
            <p:cNvCxnSpPr>
              <a:cxnSpLocks/>
              <a:stCxn id="146" idx="3"/>
              <a:endCxn id="149"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D6201FF-14E9-8048-8651-4A0CFA5B7F28}"/>
                </a:ext>
              </a:extLst>
            </p:cNvPr>
            <p:cNvCxnSpPr>
              <a:cxnSpLocks/>
              <a:stCxn id="146" idx="2"/>
              <a:endCxn id="147"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5D7FB6C7-A997-A84C-8883-CFEBD4A803F1}"/>
                </a:ext>
              </a:extLst>
            </p:cNvPr>
            <p:cNvCxnSpPr>
              <a:cxnSpLocks/>
              <a:stCxn id="148" idx="2"/>
              <a:endCxn id="147"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CBB5251-FAAC-564A-AD74-4372901E1E64}"/>
                </a:ext>
              </a:extLst>
            </p:cNvPr>
            <p:cNvCxnSpPr>
              <a:cxnSpLocks/>
              <a:stCxn id="144" idx="0"/>
              <a:endCxn id="145"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7E1C637A-A951-A943-B24A-58B9A4707FA7}"/>
                </a:ext>
              </a:extLst>
            </p:cNvPr>
            <p:cNvCxnSpPr>
              <a:cxnSpLocks/>
              <a:stCxn id="146" idx="0"/>
              <a:endCxn id="145"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1A5A2D67-577F-3C4A-BE45-F88C987B9234}"/>
                </a:ext>
              </a:extLst>
            </p:cNvPr>
            <p:cNvCxnSpPr>
              <a:cxnSpLocks/>
              <a:stCxn id="149" idx="0"/>
              <a:endCxn id="150"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51490DA7-CCA4-7C40-B96C-771380196934}"/>
                </a:ext>
              </a:extLst>
            </p:cNvPr>
            <p:cNvCxnSpPr>
              <a:cxnSpLocks/>
              <a:stCxn id="151" idx="1"/>
              <a:endCxn id="150"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DBDC09B7-8FBA-7E44-868A-7CCF6B4C51F0}"/>
                </a:ext>
              </a:extLst>
            </p:cNvPr>
            <p:cNvCxnSpPr>
              <a:cxnSpLocks/>
              <a:stCxn id="159" idx="2"/>
              <a:endCxn id="147"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D250AC18-2772-D043-8308-34D78E53DA94}"/>
                </a:ext>
              </a:extLst>
            </p:cNvPr>
            <p:cNvCxnSpPr>
              <a:cxnSpLocks/>
              <a:stCxn id="138" idx="3"/>
              <a:endCxn id="140"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3BDB131F-9F87-0844-AE37-E1D641B0F07E}"/>
                </a:ext>
              </a:extLst>
            </p:cNvPr>
            <p:cNvCxnSpPr>
              <a:cxnSpLocks/>
              <a:stCxn id="143" idx="0"/>
              <a:endCxn id="144"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472A4D01-8D95-7340-9DB5-3FCAA6F73D59}"/>
                </a:ext>
              </a:extLst>
            </p:cNvPr>
            <p:cNvCxnSpPr>
              <a:cxnSpLocks/>
              <a:stCxn id="143" idx="3"/>
              <a:endCxn id="145"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496C20C3-E692-734C-9187-86CAD5475524}"/>
                </a:ext>
              </a:extLst>
            </p:cNvPr>
            <p:cNvCxnSpPr>
              <a:cxnSpLocks/>
              <a:stCxn id="138" idx="0"/>
              <a:endCxn id="142"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3E0EAB66-AF0C-1F49-A5F9-BF4EDECE69E9}"/>
                </a:ext>
              </a:extLst>
            </p:cNvPr>
            <p:cNvCxnSpPr>
              <a:cxnSpLocks/>
              <a:stCxn id="144" idx="1"/>
              <a:endCxn id="142"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31E753F0-D231-AC47-8C12-957B9D345A54}"/>
                </a:ext>
              </a:extLst>
            </p:cNvPr>
            <p:cNvCxnSpPr>
              <a:cxnSpLocks/>
              <a:stCxn id="148" idx="0"/>
              <a:endCxn id="144"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6E944363-9EC9-894E-BF22-094C0A051078}"/>
                </a:ext>
              </a:extLst>
            </p:cNvPr>
            <p:cNvCxnSpPr>
              <a:cxnSpLocks/>
              <a:stCxn id="148" idx="1"/>
              <a:endCxn id="141"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2F6E63C5-E3BC-0949-8951-EEF73D75DE0F}"/>
                </a:ext>
              </a:extLst>
            </p:cNvPr>
            <p:cNvCxnSpPr>
              <a:cxnSpLocks/>
              <a:stCxn id="150" idx="2"/>
              <a:endCxn id="147"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229ACF7D-EBEE-D740-BDD2-AFE0AA8F73EE}"/>
                </a:ext>
              </a:extLst>
            </p:cNvPr>
            <p:cNvCxnSpPr>
              <a:cxnSpLocks/>
              <a:stCxn id="151" idx="2"/>
              <a:endCxn id="149"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7E019DD-8B65-ED48-B35E-8CC3DA65F6F3}"/>
                </a:ext>
              </a:extLst>
            </p:cNvPr>
            <p:cNvCxnSpPr>
              <a:cxnSpLocks/>
              <a:stCxn id="144"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2ABB72A8-021D-E549-A2BC-92E326CEEA92}"/>
                </a:ext>
              </a:extLst>
            </p:cNvPr>
            <p:cNvCxnSpPr>
              <a:cxnSpLocks/>
              <a:stCxn id="146" idx="3"/>
              <a:endCxn id="150"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79" name="Picture 2" descr="Front And Back Of Envelope Clipart - White Envelope Icon Png - 2400x1545  PNG Download - PNGkit">
              <a:extLst>
                <a:ext uri="{FF2B5EF4-FFF2-40B4-BE49-F238E27FC236}">
                  <a16:creationId xmlns:a16="http://schemas.microsoft.com/office/drawing/2014/main" id="{C16897AC-208B-594A-AFFA-504954697B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0" name="Picture 179">
            <a:extLst>
              <a:ext uri="{FF2B5EF4-FFF2-40B4-BE49-F238E27FC236}">
                <a16:creationId xmlns:a16="http://schemas.microsoft.com/office/drawing/2014/main" id="{50EB212C-7767-EB43-B24D-76EB3117849C}"/>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81" name="Picture 180">
            <a:extLst>
              <a:ext uri="{FF2B5EF4-FFF2-40B4-BE49-F238E27FC236}">
                <a16:creationId xmlns:a16="http://schemas.microsoft.com/office/drawing/2014/main" id="{B9A97F98-E569-2B49-A2EF-F3CD492EA8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82" name="Picture 181">
            <a:extLst>
              <a:ext uri="{FF2B5EF4-FFF2-40B4-BE49-F238E27FC236}">
                <a16:creationId xmlns:a16="http://schemas.microsoft.com/office/drawing/2014/main" id="{B662FD20-47EB-4640-B05B-F3F82C7B1621}"/>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83" name="Picture 182">
            <a:extLst>
              <a:ext uri="{FF2B5EF4-FFF2-40B4-BE49-F238E27FC236}">
                <a16:creationId xmlns:a16="http://schemas.microsoft.com/office/drawing/2014/main" id="{BDBAC593-5036-D849-979F-8C9EC88D8173}"/>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84" name="Picture 183">
            <a:extLst>
              <a:ext uri="{FF2B5EF4-FFF2-40B4-BE49-F238E27FC236}">
                <a16:creationId xmlns:a16="http://schemas.microsoft.com/office/drawing/2014/main" id="{973110FE-15BA-1D45-8407-D6BF92EB2F2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5" name="Picture 184">
            <a:extLst>
              <a:ext uri="{FF2B5EF4-FFF2-40B4-BE49-F238E27FC236}">
                <a16:creationId xmlns:a16="http://schemas.microsoft.com/office/drawing/2014/main" id="{EC80F06C-3309-854E-9F7C-7754DC48D035}"/>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6" name="Picture 185">
            <a:extLst>
              <a:ext uri="{FF2B5EF4-FFF2-40B4-BE49-F238E27FC236}">
                <a16:creationId xmlns:a16="http://schemas.microsoft.com/office/drawing/2014/main" id="{0497B138-5AF5-814B-A8C5-12B668E0FE09}"/>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7" name="Picture 186">
            <a:extLst>
              <a:ext uri="{FF2B5EF4-FFF2-40B4-BE49-F238E27FC236}">
                <a16:creationId xmlns:a16="http://schemas.microsoft.com/office/drawing/2014/main" id="{B2F95BE2-8244-C046-84E1-2C36D906C79C}"/>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8" name="Picture 187">
            <a:extLst>
              <a:ext uri="{FF2B5EF4-FFF2-40B4-BE49-F238E27FC236}">
                <a16:creationId xmlns:a16="http://schemas.microsoft.com/office/drawing/2014/main" id="{F58DB876-9FC3-C14E-BCB0-AB38EB44B34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9" name="Picture 188">
            <a:extLst>
              <a:ext uri="{FF2B5EF4-FFF2-40B4-BE49-F238E27FC236}">
                <a16:creationId xmlns:a16="http://schemas.microsoft.com/office/drawing/2014/main" id="{24F91D3E-454F-114A-9A69-F6373E453A3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90" name="Picture 189">
            <a:extLst>
              <a:ext uri="{FF2B5EF4-FFF2-40B4-BE49-F238E27FC236}">
                <a16:creationId xmlns:a16="http://schemas.microsoft.com/office/drawing/2014/main" id="{1D2ECBDE-CA8C-7444-9289-D77039E121C6}"/>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91" name="Picture 190">
            <a:extLst>
              <a:ext uri="{FF2B5EF4-FFF2-40B4-BE49-F238E27FC236}">
                <a16:creationId xmlns:a16="http://schemas.microsoft.com/office/drawing/2014/main" id="{474D1A82-3C31-BC4E-989F-E7AF673E25F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92" name="Picture 191">
            <a:extLst>
              <a:ext uri="{FF2B5EF4-FFF2-40B4-BE49-F238E27FC236}">
                <a16:creationId xmlns:a16="http://schemas.microsoft.com/office/drawing/2014/main" id="{1311B6A3-264D-1D43-8BEE-6AA920F7846B}"/>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3" name="Picture 192">
            <a:extLst>
              <a:ext uri="{FF2B5EF4-FFF2-40B4-BE49-F238E27FC236}">
                <a16:creationId xmlns:a16="http://schemas.microsoft.com/office/drawing/2014/main" id="{536E30EF-84D0-5646-82AF-9392AA1B7E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4" name="Straight Connector 193">
            <a:extLst>
              <a:ext uri="{FF2B5EF4-FFF2-40B4-BE49-F238E27FC236}">
                <a16:creationId xmlns:a16="http://schemas.microsoft.com/office/drawing/2014/main" id="{7132491C-DD1B-FB43-98E2-8890ADF4BB65}"/>
              </a:ext>
            </a:extLst>
          </p:cNvPr>
          <p:cNvCxnSpPr>
            <a:cxnSpLocks/>
            <a:stCxn id="180" idx="2"/>
            <a:endCxn id="18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CB7A93F2-3526-0845-B69E-F59CA08965B1}"/>
              </a:ext>
            </a:extLst>
          </p:cNvPr>
          <p:cNvCxnSpPr>
            <a:cxnSpLocks/>
            <a:stCxn id="182" idx="1"/>
            <a:endCxn id="18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96" name="Straight Connector 195">
            <a:extLst>
              <a:ext uri="{FF2B5EF4-FFF2-40B4-BE49-F238E27FC236}">
                <a16:creationId xmlns:a16="http://schemas.microsoft.com/office/drawing/2014/main" id="{5A71671D-0FC2-0948-A53D-CFDC38E7CD44}"/>
              </a:ext>
            </a:extLst>
          </p:cNvPr>
          <p:cNvCxnSpPr>
            <a:cxnSpLocks/>
            <a:stCxn id="182" idx="0"/>
            <a:endCxn id="184"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7" name="Straight Connector 196">
            <a:extLst>
              <a:ext uri="{FF2B5EF4-FFF2-40B4-BE49-F238E27FC236}">
                <a16:creationId xmlns:a16="http://schemas.microsoft.com/office/drawing/2014/main" id="{80464A84-B641-FF4B-A0A6-913BF7299737}"/>
              </a:ext>
            </a:extLst>
          </p:cNvPr>
          <p:cNvCxnSpPr>
            <a:cxnSpLocks/>
            <a:stCxn id="185" idx="1"/>
            <a:endCxn id="18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8" name="Straight Connector 197">
            <a:extLst>
              <a:ext uri="{FF2B5EF4-FFF2-40B4-BE49-F238E27FC236}">
                <a16:creationId xmlns:a16="http://schemas.microsoft.com/office/drawing/2014/main" id="{AB4B7CB1-E4CA-B148-9CED-AD0F244F3F06}"/>
              </a:ext>
            </a:extLst>
          </p:cNvPr>
          <p:cNvCxnSpPr>
            <a:cxnSpLocks/>
            <a:stCxn id="183" idx="0"/>
            <a:endCxn id="18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9" name="Straight Connector 198">
            <a:extLst>
              <a:ext uri="{FF2B5EF4-FFF2-40B4-BE49-F238E27FC236}">
                <a16:creationId xmlns:a16="http://schemas.microsoft.com/office/drawing/2014/main" id="{513CC288-3175-AB42-BAE3-4021B76933F5}"/>
              </a:ext>
            </a:extLst>
          </p:cNvPr>
          <p:cNvCxnSpPr>
            <a:cxnSpLocks/>
            <a:stCxn id="188" idx="1"/>
            <a:endCxn id="185"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0" name="Straight Connector 199">
            <a:extLst>
              <a:ext uri="{FF2B5EF4-FFF2-40B4-BE49-F238E27FC236}">
                <a16:creationId xmlns:a16="http://schemas.microsoft.com/office/drawing/2014/main" id="{B5E78715-0E47-424C-92E1-9C47682F9A94}"/>
              </a:ext>
            </a:extLst>
          </p:cNvPr>
          <p:cNvCxnSpPr>
            <a:cxnSpLocks/>
            <a:stCxn id="201" idx="1"/>
            <a:endCxn id="191"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01" name="Picture 200">
            <a:extLst>
              <a:ext uri="{FF2B5EF4-FFF2-40B4-BE49-F238E27FC236}">
                <a16:creationId xmlns:a16="http://schemas.microsoft.com/office/drawing/2014/main" id="{0841779F-5B32-BB47-BBB1-9F59A5F4412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02" name="Straight Connector 201">
            <a:extLst>
              <a:ext uri="{FF2B5EF4-FFF2-40B4-BE49-F238E27FC236}">
                <a16:creationId xmlns:a16="http://schemas.microsoft.com/office/drawing/2014/main" id="{639B6649-2AA4-934B-B01D-6CF870634730}"/>
              </a:ext>
            </a:extLst>
          </p:cNvPr>
          <p:cNvCxnSpPr>
            <a:cxnSpLocks/>
            <a:stCxn id="188" idx="3"/>
            <a:endCxn id="191"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3" name="Straight Connector 202">
            <a:extLst>
              <a:ext uri="{FF2B5EF4-FFF2-40B4-BE49-F238E27FC236}">
                <a16:creationId xmlns:a16="http://schemas.microsoft.com/office/drawing/2014/main" id="{CDE6441C-9AEF-5C4E-B09F-C84D460D7ED7}"/>
              </a:ext>
            </a:extLst>
          </p:cNvPr>
          <p:cNvCxnSpPr>
            <a:cxnSpLocks/>
            <a:stCxn id="188" idx="2"/>
            <a:endCxn id="189"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4" name="Straight Connector 203">
            <a:extLst>
              <a:ext uri="{FF2B5EF4-FFF2-40B4-BE49-F238E27FC236}">
                <a16:creationId xmlns:a16="http://schemas.microsoft.com/office/drawing/2014/main" id="{CCA20599-A390-A941-A620-44709389028E}"/>
              </a:ext>
            </a:extLst>
          </p:cNvPr>
          <p:cNvCxnSpPr>
            <a:cxnSpLocks/>
            <a:stCxn id="190" idx="2"/>
            <a:endCxn id="189"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5" name="Straight Connector 204">
            <a:extLst>
              <a:ext uri="{FF2B5EF4-FFF2-40B4-BE49-F238E27FC236}">
                <a16:creationId xmlns:a16="http://schemas.microsoft.com/office/drawing/2014/main" id="{A5B4F18F-AE5D-ED44-A5ED-FB8A061031E0}"/>
              </a:ext>
            </a:extLst>
          </p:cNvPr>
          <p:cNvCxnSpPr>
            <a:cxnSpLocks/>
            <a:stCxn id="186" idx="0"/>
            <a:endCxn id="187"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6" name="Straight Connector 205">
            <a:extLst>
              <a:ext uri="{FF2B5EF4-FFF2-40B4-BE49-F238E27FC236}">
                <a16:creationId xmlns:a16="http://schemas.microsoft.com/office/drawing/2014/main" id="{5821EC35-7AE3-E445-BB30-0DA08C6E1C81}"/>
              </a:ext>
            </a:extLst>
          </p:cNvPr>
          <p:cNvCxnSpPr>
            <a:cxnSpLocks/>
            <a:stCxn id="188" idx="0"/>
            <a:endCxn id="187"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7" name="Straight Connector 206">
            <a:extLst>
              <a:ext uri="{FF2B5EF4-FFF2-40B4-BE49-F238E27FC236}">
                <a16:creationId xmlns:a16="http://schemas.microsoft.com/office/drawing/2014/main" id="{C6D46E03-E92A-8748-9E7D-29D108447D11}"/>
              </a:ext>
            </a:extLst>
          </p:cNvPr>
          <p:cNvCxnSpPr>
            <a:cxnSpLocks/>
            <a:stCxn id="191" idx="0"/>
            <a:endCxn id="192"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8" name="Straight Connector 207">
            <a:extLst>
              <a:ext uri="{FF2B5EF4-FFF2-40B4-BE49-F238E27FC236}">
                <a16:creationId xmlns:a16="http://schemas.microsoft.com/office/drawing/2014/main" id="{5C88B2A3-B7AF-7442-94BC-B408F49D5858}"/>
              </a:ext>
            </a:extLst>
          </p:cNvPr>
          <p:cNvCxnSpPr>
            <a:cxnSpLocks/>
            <a:stCxn id="193" idx="1"/>
            <a:endCxn id="192"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9" name="Straight Connector 208">
            <a:extLst>
              <a:ext uri="{FF2B5EF4-FFF2-40B4-BE49-F238E27FC236}">
                <a16:creationId xmlns:a16="http://schemas.microsoft.com/office/drawing/2014/main" id="{A6A43AAA-8A55-8B4F-BFA9-DF62BDFC2E4F}"/>
              </a:ext>
            </a:extLst>
          </p:cNvPr>
          <p:cNvCxnSpPr>
            <a:cxnSpLocks/>
            <a:stCxn id="201" idx="2"/>
            <a:endCxn id="189"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0" name="Straight Connector 209">
            <a:extLst>
              <a:ext uri="{FF2B5EF4-FFF2-40B4-BE49-F238E27FC236}">
                <a16:creationId xmlns:a16="http://schemas.microsoft.com/office/drawing/2014/main" id="{6797B21B-3920-A044-92A0-584A9AF429FF}"/>
              </a:ext>
            </a:extLst>
          </p:cNvPr>
          <p:cNvCxnSpPr>
            <a:cxnSpLocks/>
            <a:stCxn id="180" idx="3"/>
            <a:endCxn id="18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1" name="Straight Connector 210">
            <a:extLst>
              <a:ext uri="{FF2B5EF4-FFF2-40B4-BE49-F238E27FC236}">
                <a16:creationId xmlns:a16="http://schemas.microsoft.com/office/drawing/2014/main" id="{2C8C5567-41BC-C046-92B2-8C05910538EE}"/>
              </a:ext>
            </a:extLst>
          </p:cNvPr>
          <p:cNvCxnSpPr>
            <a:cxnSpLocks/>
            <a:stCxn id="185" idx="0"/>
            <a:endCxn id="186"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2" name="Straight Connector 211">
            <a:extLst>
              <a:ext uri="{FF2B5EF4-FFF2-40B4-BE49-F238E27FC236}">
                <a16:creationId xmlns:a16="http://schemas.microsoft.com/office/drawing/2014/main" id="{4F06A852-EEE4-F243-9838-C7533E0AEF4B}"/>
              </a:ext>
            </a:extLst>
          </p:cNvPr>
          <p:cNvCxnSpPr>
            <a:cxnSpLocks/>
            <a:stCxn id="185" idx="3"/>
            <a:endCxn id="187"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13" name="Picture 2" descr="Front And Back Of Envelope Clipart - White Envelope Icon Png - 2400x1545  PNG Download - PNGkit">
            <a:extLst>
              <a:ext uri="{FF2B5EF4-FFF2-40B4-BE49-F238E27FC236}">
                <a16:creationId xmlns:a16="http://schemas.microsoft.com/office/drawing/2014/main" id="{1B0FEDE2-9C37-5547-9323-3C6141167D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Straight Connector 213">
            <a:extLst>
              <a:ext uri="{FF2B5EF4-FFF2-40B4-BE49-F238E27FC236}">
                <a16:creationId xmlns:a16="http://schemas.microsoft.com/office/drawing/2014/main" id="{1D235553-DA66-1744-835A-DBBABBFFD1F1}"/>
              </a:ext>
            </a:extLst>
          </p:cNvPr>
          <p:cNvCxnSpPr>
            <a:cxnSpLocks/>
            <a:stCxn id="180" idx="0"/>
            <a:endCxn id="184"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5" name="Straight Connector 214">
            <a:extLst>
              <a:ext uri="{FF2B5EF4-FFF2-40B4-BE49-F238E27FC236}">
                <a16:creationId xmlns:a16="http://schemas.microsoft.com/office/drawing/2014/main" id="{58D3ED71-062A-AA4F-BA4D-27BA588E036B}"/>
              </a:ext>
            </a:extLst>
          </p:cNvPr>
          <p:cNvCxnSpPr>
            <a:cxnSpLocks/>
            <a:stCxn id="186" idx="1"/>
            <a:endCxn id="184"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6" name="Straight Connector 215">
            <a:extLst>
              <a:ext uri="{FF2B5EF4-FFF2-40B4-BE49-F238E27FC236}">
                <a16:creationId xmlns:a16="http://schemas.microsoft.com/office/drawing/2014/main" id="{2E917E2E-DC00-DB4E-A533-C438FDD3670C}"/>
              </a:ext>
            </a:extLst>
          </p:cNvPr>
          <p:cNvCxnSpPr>
            <a:cxnSpLocks/>
            <a:stCxn id="190" idx="0"/>
            <a:endCxn id="186"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7" name="Straight Connector 216">
            <a:extLst>
              <a:ext uri="{FF2B5EF4-FFF2-40B4-BE49-F238E27FC236}">
                <a16:creationId xmlns:a16="http://schemas.microsoft.com/office/drawing/2014/main" id="{6D534DDE-3120-5849-93D9-EEDB0612FDBA}"/>
              </a:ext>
            </a:extLst>
          </p:cNvPr>
          <p:cNvCxnSpPr>
            <a:cxnSpLocks/>
            <a:stCxn id="190" idx="1"/>
            <a:endCxn id="18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8" name="Straight Connector 217">
            <a:extLst>
              <a:ext uri="{FF2B5EF4-FFF2-40B4-BE49-F238E27FC236}">
                <a16:creationId xmlns:a16="http://schemas.microsoft.com/office/drawing/2014/main" id="{C75C9D55-E5C0-DF42-B513-D55ADBCB8570}"/>
              </a:ext>
            </a:extLst>
          </p:cNvPr>
          <p:cNvCxnSpPr>
            <a:cxnSpLocks/>
            <a:stCxn id="192" idx="2"/>
            <a:endCxn id="189"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9" name="Straight Connector 218">
            <a:extLst>
              <a:ext uri="{FF2B5EF4-FFF2-40B4-BE49-F238E27FC236}">
                <a16:creationId xmlns:a16="http://schemas.microsoft.com/office/drawing/2014/main" id="{4BE2E1AD-2E18-654B-9A0B-A2499A13F3B7}"/>
              </a:ext>
            </a:extLst>
          </p:cNvPr>
          <p:cNvCxnSpPr>
            <a:cxnSpLocks/>
            <a:stCxn id="193" idx="2"/>
            <a:endCxn id="191"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0" name="Straight Connector 219">
            <a:extLst>
              <a:ext uri="{FF2B5EF4-FFF2-40B4-BE49-F238E27FC236}">
                <a16:creationId xmlns:a16="http://schemas.microsoft.com/office/drawing/2014/main" id="{BBD9D10A-DDA9-2040-A765-9881DEEC0841}"/>
              </a:ext>
            </a:extLst>
          </p:cNvPr>
          <p:cNvCxnSpPr>
            <a:cxnSpLocks/>
            <a:stCxn id="186"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1" name="Straight Connector 220">
            <a:extLst>
              <a:ext uri="{FF2B5EF4-FFF2-40B4-BE49-F238E27FC236}">
                <a16:creationId xmlns:a16="http://schemas.microsoft.com/office/drawing/2014/main" id="{3C109348-4997-6845-A7DE-0E8D033DFD05}"/>
              </a:ext>
            </a:extLst>
          </p:cNvPr>
          <p:cNvCxnSpPr>
            <a:cxnSpLocks/>
            <a:stCxn id="188" idx="3"/>
            <a:endCxn id="192"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22" name="Picture 2" descr="Front And Back Of Envelope Clipart - White Envelope Icon Png - 2400x1545  PNG Download - PNGkit">
            <a:extLst>
              <a:ext uri="{FF2B5EF4-FFF2-40B4-BE49-F238E27FC236}">
                <a16:creationId xmlns:a16="http://schemas.microsoft.com/office/drawing/2014/main" id="{241D4251-721E-494D-9D6A-3AFB267A392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Front And Back Of Envelope Clipart - White Envelope Icon Png - 2400x1545  PNG Download - PNGkit">
            <a:extLst>
              <a:ext uri="{FF2B5EF4-FFF2-40B4-BE49-F238E27FC236}">
                <a16:creationId xmlns:a16="http://schemas.microsoft.com/office/drawing/2014/main" id="{9ACAC772-B03D-0F4B-B376-CF43D9CA5F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Front And Back Of Envelope Clipart - White Envelope Icon Png - 2400x1545  PNG Download - PNGkit">
            <a:extLst>
              <a:ext uri="{FF2B5EF4-FFF2-40B4-BE49-F238E27FC236}">
                <a16:creationId xmlns:a16="http://schemas.microsoft.com/office/drawing/2014/main" id="{029C46A0-4B16-F147-95C2-A566FF1428A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Front And Back Of Envelope Clipart - White Envelope Icon Png - 2400x1545  PNG Download - PNGkit">
            <a:extLst>
              <a:ext uri="{FF2B5EF4-FFF2-40B4-BE49-F238E27FC236}">
                <a16:creationId xmlns:a16="http://schemas.microsoft.com/office/drawing/2014/main" id="{2E684FFA-27D3-C44D-85BF-B4F781576B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Front And Back Of Envelope Clipart - White Envelope Icon Png - 2400x1545  PNG Download - PNGkit">
            <a:extLst>
              <a:ext uri="{FF2B5EF4-FFF2-40B4-BE49-F238E27FC236}">
                <a16:creationId xmlns:a16="http://schemas.microsoft.com/office/drawing/2014/main" id="{277CD758-41EB-F24A-AF93-1691C9F993E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Front And Back Of Envelope Clipart - White Envelope Icon Png - 2400x1545  PNG Download - PNGkit">
            <a:extLst>
              <a:ext uri="{FF2B5EF4-FFF2-40B4-BE49-F238E27FC236}">
                <a16:creationId xmlns:a16="http://schemas.microsoft.com/office/drawing/2014/main" id="{07291C14-5DC7-C44F-831E-75C9D5E8BAE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Front And Back Of Envelope Clipart - White Envelope Icon Png - 2400x1545  PNG Download - PNGkit">
            <a:extLst>
              <a:ext uri="{FF2B5EF4-FFF2-40B4-BE49-F238E27FC236}">
                <a16:creationId xmlns:a16="http://schemas.microsoft.com/office/drawing/2014/main" id="{2130C8F1-97C4-A84E-961C-642624E41EA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Front And Back Of Envelope Clipart - White Envelope Icon Png - 2400x1545  PNG Download - PNGkit">
            <a:extLst>
              <a:ext uri="{FF2B5EF4-FFF2-40B4-BE49-F238E27FC236}">
                <a16:creationId xmlns:a16="http://schemas.microsoft.com/office/drawing/2014/main" id="{083A8467-D6D0-6E42-8000-96966498E2C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Front And Back Of Envelope Clipart - White Envelope Icon Png - 2400x1545  PNG Download - PNGkit">
            <a:extLst>
              <a:ext uri="{FF2B5EF4-FFF2-40B4-BE49-F238E27FC236}">
                <a16:creationId xmlns:a16="http://schemas.microsoft.com/office/drawing/2014/main" id="{3FEDA58F-4877-F848-95D4-6DE46A6F470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Front And Back Of Envelope Clipart - White Envelope Icon Png - 2400x1545  PNG Download - PNGkit">
            <a:extLst>
              <a:ext uri="{FF2B5EF4-FFF2-40B4-BE49-F238E27FC236}">
                <a16:creationId xmlns:a16="http://schemas.microsoft.com/office/drawing/2014/main" id="{26CA2C6A-25A4-AE46-82F7-BFD2F5EAFB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Front And Back Of Envelope Clipart - White Envelope Icon Png - 2400x1545  PNG Download - PNGkit">
            <a:extLst>
              <a:ext uri="{FF2B5EF4-FFF2-40B4-BE49-F238E27FC236}">
                <a16:creationId xmlns:a16="http://schemas.microsoft.com/office/drawing/2014/main" id="{6D457C99-2E51-6B4A-9B25-F7A4732935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Front And Back Of Envelope Clipart - White Envelope Icon Png - 2400x1545  PNG Download - PNGkit">
            <a:extLst>
              <a:ext uri="{FF2B5EF4-FFF2-40B4-BE49-F238E27FC236}">
                <a16:creationId xmlns:a16="http://schemas.microsoft.com/office/drawing/2014/main" id="{22A4C721-EC3A-E44E-A41D-25473FE1E6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Front And Back Of Envelope Clipart - White Envelope Icon Png - 2400x1545  PNG Download - PNGkit">
            <a:extLst>
              <a:ext uri="{FF2B5EF4-FFF2-40B4-BE49-F238E27FC236}">
                <a16:creationId xmlns:a16="http://schemas.microsoft.com/office/drawing/2014/main" id="{01780BF5-620B-C34C-94D0-2B3704067D3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Front And Back Of Envelope Clipart - White Envelope Icon Png - 2400x1545  PNG Download - PNGkit">
            <a:extLst>
              <a:ext uri="{FF2B5EF4-FFF2-40B4-BE49-F238E27FC236}">
                <a16:creationId xmlns:a16="http://schemas.microsoft.com/office/drawing/2014/main" id="{C8F4F4A7-7AF6-D149-BC90-CE81215D1A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Front And Back Of Envelope Clipart - White Envelope Icon Png - 2400x1545  PNG Download - PNGkit">
            <a:extLst>
              <a:ext uri="{FF2B5EF4-FFF2-40B4-BE49-F238E27FC236}">
                <a16:creationId xmlns:a16="http://schemas.microsoft.com/office/drawing/2014/main" id="{0AF98A66-88E5-9F49-8F3B-43B80341DA6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Front And Back Of Envelope Clipart - White Envelope Icon Png - 2400x1545  PNG Download - PNGkit">
            <a:extLst>
              <a:ext uri="{FF2B5EF4-FFF2-40B4-BE49-F238E27FC236}">
                <a16:creationId xmlns:a16="http://schemas.microsoft.com/office/drawing/2014/main" id="{F4BF9EA1-C6B9-1148-807B-D2C75BDA5B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38" name="TextBox 237">
            <a:extLst>
              <a:ext uri="{FF2B5EF4-FFF2-40B4-BE49-F238E27FC236}">
                <a16:creationId xmlns:a16="http://schemas.microsoft.com/office/drawing/2014/main" id="{85D556F7-246C-9044-B8A5-BAD319CA76AC}"/>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4" name="Slide Number Placeholder 3">
            <a:extLst>
              <a:ext uri="{FF2B5EF4-FFF2-40B4-BE49-F238E27FC236}">
                <a16:creationId xmlns:a16="http://schemas.microsoft.com/office/drawing/2014/main" id="{AEC6C173-EC9F-9142-A81E-4121FE3F10DB}"/>
              </a:ext>
            </a:extLst>
          </p:cNvPr>
          <p:cNvSpPr>
            <a:spLocks noGrp="1"/>
          </p:cNvSpPr>
          <p:nvPr>
            <p:ph type="sldNum" sz="quarter" idx="12"/>
          </p:nvPr>
        </p:nvSpPr>
        <p:spPr/>
        <p:txBody>
          <a:bodyPr/>
          <a:lstStyle/>
          <a:p>
            <a:fld id="{EE1939C1-24D7-49E9-A58A-7960365209F5}" type="slidenum">
              <a:rPr lang="en-US" smtClean="0"/>
              <a:t>6</a:t>
            </a:fld>
            <a:endParaRPr lang="en-US"/>
          </a:p>
        </p:txBody>
      </p:sp>
    </p:spTree>
    <p:extLst>
      <p:ext uri="{BB962C8B-B14F-4D97-AF65-F5344CB8AC3E}">
        <p14:creationId xmlns:p14="http://schemas.microsoft.com/office/powerpoint/2010/main" val="117277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dissolve">
                                      <p:cBhvr>
                                        <p:cTn id="10" dur="500"/>
                                        <p:tgtEl>
                                          <p:spTgt spid="223"/>
                                        </p:tgtEl>
                                      </p:cBhvr>
                                    </p:animEffect>
                                  </p:childTnLst>
                                </p:cTn>
                              </p:par>
                              <p:par>
                                <p:cTn id="11" presetID="5" presetClass="entr" presetSubtype="1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checkerboard(across)">
                                      <p:cBhvr>
                                        <p:cTn id="13" dur="500"/>
                                        <p:tgtEl>
                                          <p:spTgt spid="225"/>
                                        </p:tgtEl>
                                      </p:cBhvr>
                                    </p:animEffect>
                                  </p:childTnLst>
                                </p:cTn>
                              </p:par>
                              <p:par>
                                <p:cTn id="14" presetID="5" presetClass="entr" presetSubtype="10" fill="hold" nodeType="with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checkerboard(across)">
                                      <p:cBhvr>
                                        <p:cTn id="16" dur="500"/>
                                        <p:tgtEl>
                                          <p:spTgt spid="224"/>
                                        </p:tgtEl>
                                      </p:cBhvr>
                                    </p:animEffect>
                                  </p:childTnLst>
                                </p:cTn>
                              </p:par>
                              <p:par>
                                <p:cTn id="17" presetID="5" presetClass="entr" presetSubtype="1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checkerboard(across)">
                                      <p:cBhvr>
                                        <p:cTn id="19" dur="500"/>
                                        <p:tgtEl>
                                          <p:spTgt spid="198"/>
                                        </p:tgtEl>
                                      </p:cBhvr>
                                    </p:animEffect>
                                  </p:childTnLst>
                                </p:cTn>
                              </p:par>
                              <p:par>
                                <p:cTn id="20" presetID="5" presetClass="entr" presetSubtype="10" fill="hold" nodeType="with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checkerboard(across)">
                                      <p:cBhvr>
                                        <p:cTn id="22" dur="500"/>
                                        <p:tgtEl>
                                          <p:spTgt spid="197"/>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dissolve">
                                      <p:cBhvr>
                                        <p:cTn id="26" dur="500"/>
                                        <p:tgtEl>
                                          <p:spTgt spid="237"/>
                                        </p:tgtEl>
                                      </p:cBhvr>
                                    </p:animEffect>
                                  </p:childTnLst>
                                </p:cTn>
                              </p:par>
                              <p:par>
                                <p:cTn id="27" presetID="9" presetClass="entr" presetSubtype="0" fill="hold" nodeType="withEffect">
                                  <p:stCondLst>
                                    <p:cond delay="0"/>
                                  </p:stCondLst>
                                  <p:childTnLst>
                                    <p:set>
                                      <p:cBhvr>
                                        <p:cTn id="28" dur="1" fill="hold">
                                          <p:stCondLst>
                                            <p:cond delay="0"/>
                                          </p:stCondLst>
                                        </p:cTn>
                                        <p:tgtEl>
                                          <p:spTgt spid="212"/>
                                        </p:tgtEl>
                                        <p:attrNameLst>
                                          <p:attrName>style.visibility</p:attrName>
                                        </p:attrNameLst>
                                      </p:cBhvr>
                                      <p:to>
                                        <p:strVal val="visible"/>
                                      </p:to>
                                    </p:set>
                                    <p:animEffect transition="in" filter="dissolve">
                                      <p:cBhvr>
                                        <p:cTn id="29" dur="500"/>
                                        <p:tgtEl>
                                          <p:spTgt spid="212"/>
                                        </p:tgtEl>
                                      </p:cBhvr>
                                    </p:animEffect>
                                  </p:childTnLst>
                                </p:cTn>
                              </p:par>
                              <p:par>
                                <p:cTn id="30" presetID="9" presetClass="entr" presetSubtype="0" fill="hold" nodeType="with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dissolve">
                                      <p:cBhvr>
                                        <p:cTn id="32" dur="500"/>
                                        <p:tgtEl>
                                          <p:spTgt spid="220"/>
                                        </p:tgtEl>
                                      </p:cBhvr>
                                    </p:animEffect>
                                  </p:childTnLst>
                                </p:cTn>
                              </p:par>
                              <p:par>
                                <p:cTn id="33" presetID="9" presetClass="entr" presetSubtype="0" fill="hold" nodeType="withEffect">
                                  <p:stCondLst>
                                    <p:cond delay="0"/>
                                  </p:stCondLst>
                                  <p:childTnLst>
                                    <p:set>
                                      <p:cBhvr>
                                        <p:cTn id="34" dur="1" fill="hold">
                                          <p:stCondLst>
                                            <p:cond delay="0"/>
                                          </p:stCondLst>
                                        </p:cTn>
                                        <p:tgtEl>
                                          <p:spTgt spid="226"/>
                                        </p:tgtEl>
                                        <p:attrNameLst>
                                          <p:attrName>style.visibility</p:attrName>
                                        </p:attrNameLst>
                                      </p:cBhvr>
                                      <p:to>
                                        <p:strVal val="visible"/>
                                      </p:to>
                                    </p:set>
                                    <p:animEffect transition="in" filter="dissolve">
                                      <p:cBhvr>
                                        <p:cTn id="35" dur="500"/>
                                        <p:tgtEl>
                                          <p:spTgt spid="226"/>
                                        </p:tgtEl>
                                      </p:cBhvr>
                                    </p:animEffect>
                                  </p:childTnLst>
                                </p:cTn>
                              </p:par>
                              <p:par>
                                <p:cTn id="36" presetID="9" presetClass="entr" presetSubtype="0" fill="hold" nodeType="withEffect">
                                  <p:stCondLst>
                                    <p:cond delay="0"/>
                                  </p:stCondLst>
                                  <p:childTnLst>
                                    <p:set>
                                      <p:cBhvr>
                                        <p:cTn id="37" dur="1" fill="hold">
                                          <p:stCondLst>
                                            <p:cond delay="0"/>
                                          </p:stCondLst>
                                        </p:cTn>
                                        <p:tgtEl>
                                          <p:spTgt spid="217"/>
                                        </p:tgtEl>
                                        <p:attrNameLst>
                                          <p:attrName>style.visibility</p:attrName>
                                        </p:attrNameLst>
                                      </p:cBhvr>
                                      <p:to>
                                        <p:strVal val="visible"/>
                                      </p:to>
                                    </p:set>
                                    <p:animEffect transition="in" filter="dissolve">
                                      <p:cBhvr>
                                        <p:cTn id="38" dur="500"/>
                                        <p:tgtEl>
                                          <p:spTgt spid="217"/>
                                        </p:tgtEl>
                                      </p:cBhvr>
                                    </p:animEffect>
                                  </p:childTnLst>
                                </p:cTn>
                              </p:par>
                              <p:par>
                                <p:cTn id="39" presetID="9" presetClass="entr" presetSubtype="0" fill="hold" nodeType="with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dissolve">
                                      <p:cBhvr>
                                        <p:cTn id="41" dur="500"/>
                                        <p:tgtEl>
                                          <p:spTgt spid="22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216"/>
                                        </p:tgtEl>
                                        <p:attrNameLst>
                                          <p:attrName>style.visibility</p:attrName>
                                        </p:attrNameLst>
                                      </p:cBhvr>
                                      <p:to>
                                        <p:strVal val="visible"/>
                                      </p:to>
                                    </p:set>
                                    <p:animEffect transition="in" filter="dissolve">
                                      <p:cBhvr>
                                        <p:cTn id="45" dur="500"/>
                                        <p:tgtEl>
                                          <p:spTgt spid="216"/>
                                        </p:tgtEl>
                                      </p:cBhvr>
                                    </p:animEffect>
                                  </p:childTnLst>
                                </p:cTn>
                              </p:par>
                              <p:par>
                                <p:cTn id="46" presetID="9" presetClass="entr" presetSubtype="0" fill="hold" nodeType="withEffect">
                                  <p:stCondLst>
                                    <p:cond delay="0"/>
                                  </p:stCondLst>
                                  <p:childTnLst>
                                    <p:set>
                                      <p:cBhvr>
                                        <p:cTn id="47" dur="1" fill="hold">
                                          <p:stCondLst>
                                            <p:cond delay="0"/>
                                          </p:stCondLst>
                                        </p:cTn>
                                        <p:tgtEl>
                                          <p:spTgt spid="228"/>
                                        </p:tgtEl>
                                        <p:attrNameLst>
                                          <p:attrName>style.visibility</p:attrName>
                                        </p:attrNameLst>
                                      </p:cBhvr>
                                      <p:to>
                                        <p:strVal val="visible"/>
                                      </p:to>
                                    </p:set>
                                    <p:animEffect transition="in" filter="dissolve">
                                      <p:cBhvr>
                                        <p:cTn id="48" dur="500"/>
                                        <p:tgtEl>
                                          <p:spTgt spid="228"/>
                                        </p:tgtEl>
                                      </p:cBhvr>
                                    </p:animEffect>
                                  </p:childTnLst>
                                </p:cTn>
                              </p:par>
                              <p:par>
                                <p:cTn id="49" presetID="9" presetClass="entr" presetSubtype="0" fill="hold" nodeType="withEffect">
                                  <p:stCondLst>
                                    <p:cond delay="0"/>
                                  </p:stCondLst>
                                  <p:childTnLst>
                                    <p:set>
                                      <p:cBhvr>
                                        <p:cTn id="50" dur="1" fill="hold">
                                          <p:stCondLst>
                                            <p:cond delay="0"/>
                                          </p:stCondLst>
                                        </p:cTn>
                                        <p:tgtEl>
                                          <p:spTgt spid="229"/>
                                        </p:tgtEl>
                                        <p:attrNameLst>
                                          <p:attrName>style.visibility</p:attrName>
                                        </p:attrNameLst>
                                      </p:cBhvr>
                                      <p:to>
                                        <p:strVal val="visible"/>
                                      </p:to>
                                    </p:set>
                                    <p:animEffect transition="in" filter="dissolve">
                                      <p:cBhvr>
                                        <p:cTn id="51" dur="500"/>
                                        <p:tgtEl>
                                          <p:spTgt spid="229"/>
                                        </p:tgtEl>
                                      </p:cBhvr>
                                    </p:animEffect>
                                  </p:childTnLst>
                                </p:cTn>
                              </p:par>
                              <p:par>
                                <p:cTn id="52" presetID="9" presetClass="entr" presetSubtype="0" fill="hold" nodeType="withEffect">
                                  <p:stCondLst>
                                    <p:cond delay="0"/>
                                  </p:stCondLst>
                                  <p:childTnLst>
                                    <p:set>
                                      <p:cBhvr>
                                        <p:cTn id="53" dur="1" fill="hold">
                                          <p:stCondLst>
                                            <p:cond delay="0"/>
                                          </p:stCondLst>
                                        </p:cTn>
                                        <p:tgtEl>
                                          <p:spTgt spid="205"/>
                                        </p:tgtEl>
                                        <p:attrNameLst>
                                          <p:attrName>style.visibility</p:attrName>
                                        </p:attrNameLst>
                                      </p:cBhvr>
                                      <p:to>
                                        <p:strVal val="visible"/>
                                      </p:to>
                                    </p:set>
                                    <p:animEffect transition="in" filter="dissolve">
                                      <p:cBhvr>
                                        <p:cTn id="54" dur="500"/>
                                        <p:tgtEl>
                                          <p:spTgt spid="205"/>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206"/>
                                        </p:tgtEl>
                                        <p:attrNameLst>
                                          <p:attrName>style.visibility</p:attrName>
                                        </p:attrNameLst>
                                      </p:cBhvr>
                                      <p:to>
                                        <p:strVal val="visible"/>
                                      </p:to>
                                    </p:set>
                                    <p:animEffect transition="in" filter="dissolve">
                                      <p:cBhvr>
                                        <p:cTn id="58" dur="500"/>
                                        <p:tgtEl>
                                          <p:spTgt spid="206"/>
                                        </p:tgtEl>
                                      </p:cBhvr>
                                    </p:animEffect>
                                  </p:childTnLst>
                                </p:cTn>
                              </p:par>
                              <p:par>
                                <p:cTn id="59" presetID="9" presetClass="entr" presetSubtype="0" fill="hold" nodeType="withEffect">
                                  <p:stCondLst>
                                    <p:cond delay="0"/>
                                  </p:stCondLst>
                                  <p:childTnLst>
                                    <p:set>
                                      <p:cBhvr>
                                        <p:cTn id="60" dur="1" fill="hold">
                                          <p:stCondLst>
                                            <p:cond delay="0"/>
                                          </p:stCondLst>
                                        </p:cTn>
                                        <p:tgtEl>
                                          <p:spTgt spid="230"/>
                                        </p:tgtEl>
                                        <p:attrNameLst>
                                          <p:attrName>style.visibility</p:attrName>
                                        </p:attrNameLst>
                                      </p:cBhvr>
                                      <p:to>
                                        <p:strVal val="visible"/>
                                      </p:to>
                                    </p:set>
                                    <p:animEffect transition="in" filter="dissolve">
                                      <p:cBhvr>
                                        <p:cTn id="61" dur="500"/>
                                        <p:tgtEl>
                                          <p:spTgt spid="230"/>
                                        </p:tgtEl>
                                      </p:cBhvr>
                                    </p:animEffect>
                                  </p:childTnLst>
                                </p:cTn>
                              </p:par>
                              <p:par>
                                <p:cTn id="62" presetID="9" presetClass="entr" presetSubtype="0" fill="hold" nodeType="with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dissolve">
                                      <p:cBhvr>
                                        <p:cTn id="64" dur="500"/>
                                        <p:tgtEl>
                                          <p:spTgt spid="204"/>
                                        </p:tgtEl>
                                      </p:cBhvr>
                                    </p:animEffect>
                                  </p:childTnLst>
                                </p:cTn>
                              </p:par>
                              <p:par>
                                <p:cTn id="65" presetID="9"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dissolve">
                                      <p:cBhvr>
                                        <p:cTn id="67" dur="500"/>
                                        <p:tgtEl>
                                          <p:spTgt spid="23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221"/>
                                        </p:tgtEl>
                                        <p:attrNameLst>
                                          <p:attrName>style.visibility</p:attrName>
                                        </p:attrNameLst>
                                      </p:cBhvr>
                                      <p:to>
                                        <p:strVal val="visible"/>
                                      </p:to>
                                    </p:set>
                                    <p:animEffect transition="in" filter="dissolve">
                                      <p:cBhvr>
                                        <p:cTn id="71" dur="500"/>
                                        <p:tgtEl>
                                          <p:spTgt spid="221"/>
                                        </p:tgtEl>
                                      </p:cBhvr>
                                    </p:animEffect>
                                  </p:childTnLst>
                                </p:cTn>
                              </p:par>
                              <p:par>
                                <p:cTn id="72" presetID="9" presetClass="entr" presetSubtype="0" fill="hold" nodeType="withEffect">
                                  <p:stCondLst>
                                    <p:cond delay="0"/>
                                  </p:stCondLst>
                                  <p:childTnLst>
                                    <p:set>
                                      <p:cBhvr>
                                        <p:cTn id="73" dur="1" fill="hold">
                                          <p:stCondLst>
                                            <p:cond delay="0"/>
                                          </p:stCondLst>
                                        </p:cTn>
                                        <p:tgtEl>
                                          <p:spTgt spid="231"/>
                                        </p:tgtEl>
                                        <p:attrNameLst>
                                          <p:attrName>style.visibility</p:attrName>
                                        </p:attrNameLst>
                                      </p:cBhvr>
                                      <p:to>
                                        <p:strVal val="visible"/>
                                      </p:to>
                                    </p:set>
                                    <p:animEffect transition="in" filter="dissolve">
                                      <p:cBhvr>
                                        <p:cTn id="74" dur="500"/>
                                        <p:tgtEl>
                                          <p:spTgt spid="231"/>
                                        </p:tgtEl>
                                      </p:cBhvr>
                                    </p:animEffect>
                                  </p:childTnLst>
                                </p:cTn>
                              </p:par>
                              <p:par>
                                <p:cTn id="75" presetID="9" presetClass="entr" presetSubtype="0" fill="hold" nodeType="withEffect">
                                  <p:stCondLst>
                                    <p:cond delay="0"/>
                                  </p:stCondLst>
                                  <p:childTnLst>
                                    <p:set>
                                      <p:cBhvr>
                                        <p:cTn id="76" dur="1" fill="hold">
                                          <p:stCondLst>
                                            <p:cond delay="0"/>
                                          </p:stCondLst>
                                        </p:cTn>
                                        <p:tgtEl>
                                          <p:spTgt spid="202"/>
                                        </p:tgtEl>
                                        <p:attrNameLst>
                                          <p:attrName>style.visibility</p:attrName>
                                        </p:attrNameLst>
                                      </p:cBhvr>
                                      <p:to>
                                        <p:strVal val="visible"/>
                                      </p:to>
                                    </p:set>
                                    <p:animEffect transition="in" filter="dissolve">
                                      <p:cBhvr>
                                        <p:cTn id="77" dur="500"/>
                                        <p:tgtEl>
                                          <p:spTgt spid="202"/>
                                        </p:tgtEl>
                                      </p:cBhvr>
                                    </p:animEffect>
                                  </p:childTnLst>
                                </p:cTn>
                              </p:par>
                              <p:par>
                                <p:cTn id="78" presetID="9" presetClass="entr" presetSubtype="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dissolve">
                                      <p:cBhvr>
                                        <p:cTn id="80" dur="500"/>
                                        <p:tgtEl>
                                          <p:spTgt spid="232"/>
                                        </p:tgtEl>
                                      </p:cBhvr>
                                    </p:animEffect>
                                  </p:childTnLst>
                                </p:cTn>
                              </p:par>
                              <p:par>
                                <p:cTn id="81" presetID="9" presetClass="entr" presetSubtype="0" fill="hold" nodeType="withEffect">
                                  <p:stCondLst>
                                    <p:cond delay="0"/>
                                  </p:stCondLst>
                                  <p:childTnLst>
                                    <p:set>
                                      <p:cBhvr>
                                        <p:cTn id="82" dur="1" fill="hold">
                                          <p:stCondLst>
                                            <p:cond delay="0"/>
                                          </p:stCondLst>
                                        </p:cTn>
                                        <p:tgtEl>
                                          <p:spTgt spid="209"/>
                                        </p:tgtEl>
                                        <p:attrNameLst>
                                          <p:attrName>style.visibility</p:attrName>
                                        </p:attrNameLst>
                                      </p:cBhvr>
                                      <p:to>
                                        <p:strVal val="visible"/>
                                      </p:to>
                                    </p:set>
                                    <p:animEffect transition="in" filter="dissolve">
                                      <p:cBhvr>
                                        <p:cTn id="83" dur="500"/>
                                        <p:tgtEl>
                                          <p:spTgt spid="209"/>
                                        </p:tgtEl>
                                      </p:cBhvr>
                                    </p:animEffect>
                                  </p:childTnLst>
                                </p:cTn>
                              </p:par>
                              <p:par>
                                <p:cTn id="84" presetID="9" presetClass="entr" presetSubtype="0" fill="hold" nodeType="withEffect">
                                  <p:stCondLst>
                                    <p:cond delay="0"/>
                                  </p:stCondLst>
                                  <p:childTnLst>
                                    <p:set>
                                      <p:cBhvr>
                                        <p:cTn id="85" dur="1" fill="hold">
                                          <p:stCondLst>
                                            <p:cond delay="0"/>
                                          </p:stCondLst>
                                        </p:cTn>
                                        <p:tgtEl>
                                          <p:spTgt spid="234"/>
                                        </p:tgtEl>
                                        <p:attrNameLst>
                                          <p:attrName>style.visibility</p:attrName>
                                        </p:attrNameLst>
                                      </p:cBhvr>
                                      <p:to>
                                        <p:strVal val="visible"/>
                                      </p:to>
                                    </p:set>
                                    <p:animEffect transition="in" filter="dissolve">
                                      <p:cBhvr>
                                        <p:cTn id="86" dur="500"/>
                                        <p:tgtEl>
                                          <p:spTgt spid="23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219"/>
                                        </p:tgtEl>
                                        <p:attrNameLst>
                                          <p:attrName>style.visibility</p:attrName>
                                        </p:attrNameLst>
                                      </p:cBhvr>
                                      <p:to>
                                        <p:strVal val="visible"/>
                                      </p:to>
                                    </p:set>
                                    <p:animEffect transition="in" filter="dissolve">
                                      <p:cBhvr>
                                        <p:cTn id="90" dur="500"/>
                                        <p:tgtEl>
                                          <p:spTgt spid="219"/>
                                        </p:tgtEl>
                                      </p:cBhvr>
                                    </p:animEffect>
                                  </p:childTnLst>
                                </p:cTn>
                              </p:par>
                              <p:par>
                                <p:cTn id="91" presetID="9" presetClass="entr" presetSubtype="0" fill="hold" nodeType="withEffect">
                                  <p:stCondLst>
                                    <p:cond delay="0"/>
                                  </p:stCondLst>
                                  <p:childTnLst>
                                    <p:set>
                                      <p:cBhvr>
                                        <p:cTn id="92" dur="1" fill="hold">
                                          <p:stCondLst>
                                            <p:cond delay="0"/>
                                          </p:stCondLst>
                                        </p:cTn>
                                        <p:tgtEl>
                                          <p:spTgt spid="235"/>
                                        </p:tgtEl>
                                        <p:attrNameLst>
                                          <p:attrName>style.visibility</p:attrName>
                                        </p:attrNameLst>
                                      </p:cBhvr>
                                      <p:to>
                                        <p:strVal val="visible"/>
                                      </p:to>
                                    </p:set>
                                    <p:animEffect transition="in" filter="dissolve">
                                      <p:cBhvr>
                                        <p:cTn id="93"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Messages are anonymous [1]</a:t>
            </a:r>
          </a:p>
          <a:p>
            <a:pPr marL="0" indent="0">
              <a:buNone/>
            </a:pPr>
            <a:endParaRPr lang="en-US" dirty="0"/>
          </a:p>
          <a:p>
            <a:pPr marL="0" indent="0">
              <a:buNone/>
            </a:pPr>
            <a:endParaRPr lang="en-US" dirty="0"/>
          </a:p>
          <a:p>
            <a:endParaRPr lang="en-US" dirty="0"/>
          </a:p>
        </p:txBody>
      </p:sp>
      <p:grpSp>
        <p:nvGrpSpPr>
          <p:cNvPr id="106" name="Group 105">
            <a:extLst>
              <a:ext uri="{FF2B5EF4-FFF2-40B4-BE49-F238E27FC236}">
                <a16:creationId xmlns:a16="http://schemas.microsoft.com/office/drawing/2014/main" id="{8B7AA709-A76B-DD42-8091-55FC8215B5C0}"/>
              </a:ext>
            </a:extLst>
          </p:cNvPr>
          <p:cNvGrpSpPr/>
          <p:nvPr/>
        </p:nvGrpSpPr>
        <p:grpSpPr>
          <a:xfrm>
            <a:off x="2330305" y="4013767"/>
            <a:ext cx="7079614" cy="2231204"/>
            <a:chOff x="2330305" y="4013767"/>
            <a:chExt cx="7079614" cy="2231204"/>
          </a:xfrm>
        </p:grpSpPr>
        <p:pic>
          <p:nvPicPr>
            <p:cNvPr id="107" name="Picture 106">
              <a:extLst>
                <a:ext uri="{FF2B5EF4-FFF2-40B4-BE49-F238E27FC236}">
                  <a16:creationId xmlns:a16="http://schemas.microsoft.com/office/drawing/2014/main" id="{676C9187-02B4-BD4E-B61F-FCE7009A098A}"/>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08" name="Picture 107">
              <a:extLst>
                <a:ext uri="{FF2B5EF4-FFF2-40B4-BE49-F238E27FC236}">
                  <a16:creationId xmlns:a16="http://schemas.microsoft.com/office/drawing/2014/main" id="{C3B93D27-69ED-F246-A599-645C146E4B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09" name="Picture 108">
              <a:extLst>
                <a:ext uri="{FF2B5EF4-FFF2-40B4-BE49-F238E27FC236}">
                  <a16:creationId xmlns:a16="http://schemas.microsoft.com/office/drawing/2014/main" id="{4F2A50CF-C4F7-634F-A0BC-84DE7FAC953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0" name="Picture 109">
              <a:extLst>
                <a:ext uri="{FF2B5EF4-FFF2-40B4-BE49-F238E27FC236}">
                  <a16:creationId xmlns:a16="http://schemas.microsoft.com/office/drawing/2014/main" id="{97BD3C56-7C2D-AC4F-9BC8-7962B58C997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1" name="Picture 110">
              <a:extLst>
                <a:ext uri="{FF2B5EF4-FFF2-40B4-BE49-F238E27FC236}">
                  <a16:creationId xmlns:a16="http://schemas.microsoft.com/office/drawing/2014/main" id="{D3D74EC8-80E8-2040-BB32-D066FA4DB85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2" name="Picture 111">
              <a:extLst>
                <a:ext uri="{FF2B5EF4-FFF2-40B4-BE49-F238E27FC236}">
                  <a16:creationId xmlns:a16="http://schemas.microsoft.com/office/drawing/2014/main" id="{F7FEF203-62BE-3249-85A8-D0E944D4F3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3" name="Picture 112">
              <a:extLst>
                <a:ext uri="{FF2B5EF4-FFF2-40B4-BE49-F238E27FC236}">
                  <a16:creationId xmlns:a16="http://schemas.microsoft.com/office/drawing/2014/main" id="{F557AE0F-1C3E-F243-AF26-E9A4C322908D}"/>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4" name="Picture 113">
              <a:extLst>
                <a:ext uri="{FF2B5EF4-FFF2-40B4-BE49-F238E27FC236}">
                  <a16:creationId xmlns:a16="http://schemas.microsoft.com/office/drawing/2014/main" id="{B0F3F2BA-72EF-CB49-A3D7-1F0BC0C56CC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15" name="Picture 114">
              <a:extLst>
                <a:ext uri="{FF2B5EF4-FFF2-40B4-BE49-F238E27FC236}">
                  <a16:creationId xmlns:a16="http://schemas.microsoft.com/office/drawing/2014/main" id="{F92D5EBB-A6FF-CE43-B446-1FBFD6414BF1}"/>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16" name="Picture 115">
              <a:extLst>
                <a:ext uri="{FF2B5EF4-FFF2-40B4-BE49-F238E27FC236}">
                  <a16:creationId xmlns:a16="http://schemas.microsoft.com/office/drawing/2014/main" id="{8E2FB718-43AC-494F-B488-008690795ADF}"/>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17" name="Picture 116">
              <a:extLst>
                <a:ext uri="{FF2B5EF4-FFF2-40B4-BE49-F238E27FC236}">
                  <a16:creationId xmlns:a16="http://schemas.microsoft.com/office/drawing/2014/main" id="{5EBB2973-FE37-A045-B674-3E5EE82E49D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18" name="Picture 117">
              <a:extLst>
                <a:ext uri="{FF2B5EF4-FFF2-40B4-BE49-F238E27FC236}">
                  <a16:creationId xmlns:a16="http://schemas.microsoft.com/office/drawing/2014/main" id="{05BDBC88-4077-714B-B277-ED7E7EDE21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19" name="Picture 118">
              <a:extLst>
                <a:ext uri="{FF2B5EF4-FFF2-40B4-BE49-F238E27FC236}">
                  <a16:creationId xmlns:a16="http://schemas.microsoft.com/office/drawing/2014/main" id="{E6B75893-AA18-2B4F-AAB4-87AB3D2E2323}"/>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0" name="Picture 119">
              <a:extLst>
                <a:ext uri="{FF2B5EF4-FFF2-40B4-BE49-F238E27FC236}">
                  <a16:creationId xmlns:a16="http://schemas.microsoft.com/office/drawing/2014/main" id="{75560220-0F5A-FA45-94F7-A3A7F2DE930B}"/>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1" name="Straight Connector 120">
              <a:extLst>
                <a:ext uri="{FF2B5EF4-FFF2-40B4-BE49-F238E27FC236}">
                  <a16:creationId xmlns:a16="http://schemas.microsoft.com/office/drawing/2014/main" id="{5BB53012-4455-AD4C-9B29-4950D8970EED}"/>
                </a:ext>
              </a:extLst>
            </p:cNvPr>
            <p:cNvCxnSpPr>
              <a:cxnSpLocks/>
              <a:stCxn id="107" idx="2"/>
              <a:endCxn id="108"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46672D1-62FE-B148-8EE5-27E724C3CC33}"/>
                </a:ext>
              </a:extLst>
            </p:cNvPr>
            <p:cNvCxnSpPr>
              <a:cxnSpLocks/>
              <a:stCxn id="109" idx="1"/>
              <a:endCxn id="108"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E3E25B6-DAE7-6F47-BCD4-D6348C7EC568}"/>
                </a:ext>
              </a:extLst>
            </p:cNvPr>
            <p:cNvCxnSpPr>
              <a:cxnSpLocks/>
              <a:stCxn id="109" idx="0"/>
              <a:endCxn id="111"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2ACAC512-9629-3843-99B8-55F52DB7A43D}"/>
                </a:ext>
              </a:extLst>
            </p:cNvPr>
            <p:cNvCxnSpPr>
              <a:cxnSpLocks/>
              <a:stCxn id="112" idx="1"/>
              <a:endCxn id="109"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066C21F2-941D-084E-91FD-5EFA35DB9EFE}"/>
                </a:ext>
              </a:extLst>
            </p:cNvPr>
            <p:cNvCxnSpPr>
              <a:cxnSpLocks/>
              <a:stCxn id="110" idx="0"/>
              <a:endCxn id="109"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BA658EE1-13AF-0F40-AB40-B955E38ADC16}"/>
                </a:ext>
              </a:extLst>
            </p:cNvPr>
            <p:cNvCxnSpPr>
              <a:cxnSpLocks/>
              <a:stCxn id="115" idx="1"/>
              <a:endCxn id="112"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4957F607-0324-0641-A216-98933DBE555E}"/>
                </a:ext>
              </a:extLst>
            </p:cNvPr>
            <p:cNvCxnSpPr>
              <a:cxnSpLocks/>
              <a:stCxn id="128" idx="1"/>
              <a:endCxn id="118"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EEED9EDB-40BC-F045-9B2D-5DCE43FCF943}"/>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29" name="Straight Connector 128">
              <a:extLst>
                <a:ext uri="{FF2B5EF4-FFF2-40B4-BE49-F238E27FC236}">
                  <a16:creationId xmlns:a16="http://schemas.microsoft.com/office/drawing/2014/main" id="{063EA56F-C1BE-204E-8D93-33B16F864626}"/>
                </a:ext>
              </a:extLst>
            </p:cNvPr>
            <p:cNvCxnSpPr>
              <a:cxnSpLocks/>
              <a:stCxn id="115" idx="3"/>
              <a:endCxn id="118"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CA11A65-78AE-DC4B-9F6C-7FE6698C49DE}"/>
                </a:ext>
              </a:extLst>
            </p:cNvPr>
            <p:cNvCxnSpPr>
              <a:cxnSpLocks/>
              <a:stCxn id="115" idx="2"/>
              <a:endCxn id="116"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54143D7-BA55-E349-9093-64CF46E42FD9}"/>
                </a:ext>
              </a:extLst>
            </p:cNvPr>
            <p:cNvCxnSpPr>
              <a:cxnSpLocks/>
              <a:stCxn id="117" idx="2"/>
              <a:endCxn id="116"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0F7725F0-9E23-FC4E-9391-091801FF5F0C}"/>
                </a:ext>
              </a:extLst>
            </p:cNvPr>
            <p:cNvCxnSpPr>
              <a:cxnSpLocks/>
              <a:stCxn id="113" idx="0"/>
              <a:endCxn id="114"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0F866F3A-9108-404E-AC87-B60B9AD4FD37}"/>
                </a:ext>
              </a:extLst>
            </p:cNvPr>
            <p:cNvCxnSpPr>
              <a:cxnSpLocks/>
              <a:stCxn id="115" idx="0"/>
              <a:endCxn id="114"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A7D61510-D0A6-F44D-8C18-0C483BCD3ED4}"/>
                </a:ext>
              </a:extLst>
            </p:cNvPr>
            <p:cNvCxnSpPr>
              <a:cxnSpLocks/>
              <a:stCxn id="118" idx="0"/>
              <a:endCxn id="119"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E369CD92-4B5D-224A-BE78-B1C85010F0B6}"/>
                </a:ext>
              </a:extLst>
            </p:cNvPr>
            <p:cNvCxnSpPr>
              <a:cxnSpLocks/>
              <a:stCxn id="120" idx="1"/>
              <a:endCxn id="119"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E90771C9-5257-8645-978A-D9C29B379EE2}"/>
                </a:ext>
              </a:extLst>
            </p:cNvPr>
            <p:cNvCxnSpPr>
              <a:cxnSpLocks/>
              <a:stCxn id="128" idx="2"/>
              <a:endCxn id="116"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B0268CED-6745-A547-B8FE-35A7D084BB44}"/>
                </a:ext>
              </a:extLst>
            </p:cNvPr>
            <p:cNvCxnSpPr>
              <a:cxnSpLocks/>
              <a:stCxn id="107" idx="3"/>
              <a:endCxn id="109"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5625D562-6F1C-DE43-9807-87B72F83E6C5}"/>
                </a:ext>
              </a:extLst>
            </p:cNvPr>
            <p:cNvCxnSpPr>
              <a:cxnSpLocks/>
              <a:stCxn id="112" idx="0"/>
              <a:endCxn id="113"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41CDAAC6-A363-8241-994D-7C94862C30D5}"/>
                </a:ext>
              </a:extLst>
            </p:cNvPr>
            <p:cNvCxnSpPr>
              <a:cxnSpLocks/>
              <a:stCxn id="112" idx="3"/>
              <a:endCxn id="114"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D1FE85B4-4971-654A-944C-9CCFA6E2198B}"/>
                </a:ext>
              </a:extLst>
            </p:cNvPr>
            <p:cNvCxnSpPr>
              <a:cxnSpLocks/>
              <a:stCxn id="107" idx="0"/>
              <a:endCxn id="111"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10B6A3C0-330D-5C4F-AC3B-1F3B2B6CF1DD}"/>
                </a:ext>
              </a:extLst>
            </p:cNvPr>
            <p:cNvCxnSpPr>
              <a:cxnSpLocks/>
              <a:stCxn id="113" idx="1"/>
              <a:endCxn id="111"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64527E46-A2AB-9149-A47B-7D544B64302D}"/>
                </a:ext>
              </a:extLst>
            </p:cNvPr>
            <p:cNvCxnSpPr>
              <a:cxnSpLocks/>
              <a:stCxn id="117" idx="0"/>
              <a:endCxn id="113"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3D03B89B-B758-A24E-AAB5-1F695E811C71}"/>
                </a:ext>
              </a:extLst>
            </p:cNvPr>
            <p:cNvCxnSpPr>
              <a:cxnSpLocks/>
              <a:stCxn id="117" idx="1"/>
              <a:endCxn id="110"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073ABF93-2F9C-AB4E-B114-EDE4EF030004}"/>
                </a:ext>
              </a:extLst>
            </p:cNvPr>
            <p:cNvCxnSpPr>
              <a:cxnSpLocks/>
              <a:stCxn id="119" idx="2"/>
              <a:endCxn id="116"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EF234F80-985D-4A44-A2F7-060297414C54}"/>
                </a:ext>
              </a:extLst>
            </p:cNvPr>
            <p:cNvCxnSpPr>
              <a:cxnSpLocks/>
              <a:stCxn id="120" idx="2"/>
              <a:endCxn id="118"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54C514AB-FCEA-2E42-B84C-0968764E77C7}"/>
                </a:ext>
              </a:extLst>
            </p:cNvPr>
            <p:cNvCxnSpPr>
              <a:cxnSpLocks/>
              <a:stCxn id="113"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6C4A8EFD-2BE4-1A4F-B557-09DD2656601B}"/>
                </a:ext>
              </a:extLst>
            </p:cNvPr>
            <p:cNvCxnSpPr>
              <a:cxnSpLocks/>
              <a:stCxn id="115" idx="3"/>
              <a:endCxn id="119"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250" name="Picture 2" descr="Front And Back Of Envelope Clipart - White Envelope Icon Png - 2400x1545  PNG Download - PNGkit">
              <a:extLst>
                <a:ext uri="{FF2B5EF4-FFF2-40B4-BE49-F238E27FC236}">
                  <a16:creationId xmlns:a16="http://schemas.microsoft.com/office/drawing/2014/main" id="{48C4270A-370F-9C4C-8471-0EE4A38F5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251" name="Picture 250">
            <a:extLst>
              <a:ext uri="{FF2B5EF4-FFF2-40B4-BE49-F238E27FC236}">
                <a16:creationId xmlns:a16="http://schemas.microsoft.com/office/drawing/2014/main" id="{DBEF323A-8FD0-924A-8475-A2213DDFD80B}"/>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252" name="Picture 251">
            <a:extLst>
              <a:ext uri="{FF2B5EF4-FFF2-40B4-BE49-F238E27FC236}">
                <a16:creationId xmlns:a16="http://schemas.microsoft.com/office/drawing/2014/main" id="{28C28F31-98F0-0E47-B0FD-7AEF1DE3269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253" name="Picture 252">
            <a:extLst>
              <a:ext uri="{FF2B5EF4-FFF2-40B4-BE49-F238E27FC236}">
                <a16:creationId xmlns:a16="http://schemas.microsoft.com/office/drawing/2014/main" id="{34580666-F5E9-9542-AF69-093F0A3DC58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254" name="Picture 253">
            <a:extLst>
              <a:ext uri="{FF2B5EF4-FFF2-40B4-BE49-F238E27FC236}">
                <a16:creationId xmlns:a16="http://schemas.microsoft.com/office/drawing/2014/main" id="{754D5252-91A4-B541-A929-3C5AD6B0CF7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255" name="Picture 254">
            <a:extLst>
              <a:ext uri="{FF2B5EF4-FFF2-40B4-BE49-F238E27FC236}">
                <a16:creationId xmlns:a16="http://schemas.microsoft.com/office/drawing/2014/main" id="{0CD69830-73AE-4645-9599-95F6E322213D}"/>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256" name="Picture 255">
            <a:extLst>
              <a:ext uri="{FF2B5EF4-FFF2-40B4-BE49-F238E27FC236}">
                <a16:creationId xmlns:a16="http://schemas.microsoft.com/office/drawing/2014/main" id="{9665275C-F029-1348-8D95-F16564BAF8B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257" name="Picture 256">
            <a:extLst>
              <a:ext uri="{FF2B5EF4-FFF2-40B4-BE49-F238E27FC236}">
                <a16:creationId xmlns:a16="http://schemas.microsoft.com/office/drawing/2014/main" id="{1B285520-BC0C-794C-93B4-2AF03692E23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58" name="Picture 257">
            <a:extLst>
              <a:ext uri="{FF2B5EF4-FFF2-40B4-BE49-F238E27FC236}">
                <a16:creationId xmlns:a16="http://schemas.microsoft.com/office/drawing/2014/main" id="{CCCB487C-243B-9D47-96A1-4A2C54A98899}"/>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59" name="Picture 258">
            <a:extLst>
              <a:ext uri="{FF2B5EF4-FFF2-40B4-BE49-F238E27FC236}">
                <a16:creationId xmlns:a16="http://schemas.microsoft.com/office/drawing/2014/main" id="{B26BD8E6-FE7A-A144-828E-59FB30B56EC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60" name="Picture 259">
            <a:extLst>
              <a:ext uri="{FF2B5EF4-FFF2-40B4-BE49-F238E27FC236}">
                <a16:creationId xmlns:a16="http://schemas.microsoft.com/office/drawing/2014/main" id="{B73D3949-5EE2-1343-BF42-ADFDCD60388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61" name="Picture 260">
            <a:extLst>
              <a:ext uri="{FF2B5EF4-FFF2-40B4-BE49-F238E27FC236}">
                <a16:creationId xmlns:a16="http://schemas.microsoft.com/office/drawing/2014/main" id="{51127F9A-08E6-BD48-9136-C9A901CCE50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62" name="Picture 261">
            <a:extLst>
              <a:ext uri="{FF2B5EF4-FFF2-40B4-BE49-F238E27FC236}">
                <a16:creationId xmlns:a16="http://schemas.microsoft.com/office/drawing/2014/main" id="{2669929A-01A9-D240-AD52-F9824FB76A91}"/>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63" name="Picture 262">
            <a:extLst>
              <a:ext uri="{FF2B5EF4-FFF2-40B4-BE49-F238E27FC236}">
                <a16:creationId xmlns:a16="http://schemas.microsoft.com/office/drawing/2014/main" id="{A28A6201-F62C-344F-B442-4498DF155F7D}"/>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4" name="Picture 263">
            <a:extLst>
              <a:ext uri="{FF2B5EF4-FFF2-40B4-BE49-F238E27FC236}">
                <a16:creationId xmlns:a16="http://schemas.microsoft.com/office/drawing/2014/main" id="{5806F3D3-1B75-F64F-9E10-E65A7B64F456}"/>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65" name="Straight Connector 264">
            <a:extLst>
              <a:ext uri="{FF2B5EF4-FFF2-40B4-BE49-F238E27FC236}">
                <a16:creationId xmlns:a16="http://schemas.microsoft.com/office/drawing/2014/main" id="{28F5353D-7B3D-D941-B1F1-D40FE4B59C7E}"/>
              </a:ext>
            </a:extLst>
          </p:cNvPr>
          <p:cNvCxnSpPr>
            <a:cxnSpLocks/>
            <a:stCxn id="251" idx="2"/>
            <a:endCxn id="252"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6" name="Straight Connector 265">
            <a:extLst>
              <a:ext uri="{FF2B5EF4-FFF2-40B4-BE49-F238E27FC236}">
                <a16:creationId xmlns:a16="http://schemas.microsoft.com/office/drawing/2014/main" id="{F34EC1D1-75FA-6143-B034-95ED455D0061}"/>
              </a:ext>
            </a:extLst>
          </p:cNvPr>
          <p:cNvCxnSpPr>
            <a:cxnSpLocks/>
            <a:stCxn id="253" idx="1"/>
            <a:endCxn id="252"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67" name="Straight Connector 266">
            <a:extLst>
              <a:ext uri="{FF2B5EF4-FFF2-40B4-BE49-F238E27FC236}">
                <a16:creationId xmlns:a16="http://schemas.microsoft.com/office/drawing/2014/main" id="{E22B699D-5053-9D46-A7F2-11EDF7B25D65}"/>
              </a:ext>
            </a:extLst>
          </p:cNvPr>
          <p:cNvCxnSpPr>
            <a:cxnSpLocks/>
            <a:stCxn id="253" idx="0"/>
            <a:endCxn id="255"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8" name="Straight Connector 267">
            <a:extLst>
              <a:ext uri="{FF2B5EF4-FFF2-40B4-BE49-F238E27FC236}">
                <a16:creationId xmlns:a16="http://schemas.microsoft.com/office/drawing/2014/main" id="{A75B9FAA-21F9-F347-B613-B98B5091758B}"/>
              </a:ext>
            </a:extLst>
          </p:cNvPr>
          <p:cNvCxnSpPr>
            <a:cxnSpLocks/>
            <a:stCxn id="256" idx="1"/>
            <a:endCxn id="253"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9" name="Straight Connector 268">
            <a:extLst>
              <a:ext uri="{FF2B5EF4-FFF2-40B4-BE49-F238E27FC236}">
                <a16:creationId xmlns:a16="http://schemas.microsoft.com/office/drawing/2014/main" id="{3C09680E-5ED7-A14E-82D3-630E095C9797}"/>
              </a:ext>
            </a:extLst>
          </p:cNvPr>
          <p:cNvCxnSpPr>
            <a:cxnSpLocks/>
            <a:stCxn id="254" idx="0"/>
            <a:endCxn id="253"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0" name="Straight Connector 269">
            <a:extLst>
              <a:ext uri="{FF2B5EF4-FFF2-40B4-BE49-F238E27FC236}">
                <a16:creationId xmlns:a16="http://schemas.microsoft.com/office/drawing/2014/main" id="{CA23B949-2EB2-BA4A-A2E9-542337CDC02B}"/>
              </a:ext>
            </a:extLst>
          </p:cNvPr>
          <p:cNvCxnSpPr>
            <a:cxnSpLocks/>
            <a:stCxn id="259" idx="1"/>
            <a:endCxn id="256"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1" name="Straight Connector 270">
            <a:extLst>
              <a:ext uri="{FF2B5EF4-FFF2-40B4-BE49-F238E27FC236}">
                <a16:creationId xmlns:a16="http://schemas.microsoft.com/office/drawing/2014/main" id="{F3C6FF7A-5589-634B-85FA-EE85C2937F25}"/>
              </a:ext>
            </a:extLst>
          </p:cNvPr>
          <p:cNvCxnSpPr>
            <a:cxnSpLocks/>
            <a:stCxn id="272" idx="1"/>
            <a:endCxn id="262"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72" name="Picture 271">
            <a:extLst>
              <a:ext uri="{FF2B5EF4-FFF2-40B4-BE49-F238E27FC236}">
                <a16:creationId xmlns:a16="http://schemas.microsoft.com/office/drawing/2014/main" id="{C8FE4250-2994-B547-903A-C4C1D821EDD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3" name="Straight Connector 272">
            <a:extLst>
              <a:ext uri="{FF2B5EF4-FFF2-40B4-BE49-F238E27FC236}">
                <a16:creationId xmlns:a16="http://schemas.microsoft.com/office/drawing/2014/main" id="{A009E22D-4A6C-244C-897B-8DCA9322D2A7}"/>
              </a:ext>
            </a:extLst>
          </p:cNvPr>
          <p:cNvCxnSpPr>
            <a:cxnSpLocks/>
            <a:stCxn id="259" idx="3"/>
            <a:endCxn id="262"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4" name="Straight Connector 273">
            <a:extLst>
              <a:ext uri="{FF2B5EF4-FFF2-40B4-BE49-F238E27FC236}">
                <a16:creationId xmlns:a16="http://schemas.microsoft.com/office/drawing/2014/main" id="{BDF986B5-3CE2-6A4B-AE46-109B202311BE}"/>
              </a:ext>
            </a:extLst>
          </p:cNvPr>
          <p:cNvCxnSpPr>
            <a:cxnSpLocks/>
            <a:stCxn id="259" idx="2"/>
            <a:endCxn id="260"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35FFE622-28D5-CA43-9E3B-91C4C5B37CD7}"/>
              </a:ext>
            </a:extLst>
          </p:cNvPr>
          <p:cNvCxnSpPr>
            <a:cxnSpLocks/>
            <a:stCxn id="261" idx="2"/>
            <a:endCxn id="260"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6" name="Straight Connector 275">
            <a:extLst>
              <a:ext uri="{FF2B5EF4-FFF2-40B4-BE49-F238E27FC236}">
                <a16:creationId xmlns:a16="http://schemas.microsoft.com/office/drawing/2014/main" id="{CF77EF28-3136-8847-8CCF-61F63CDFFA2C}"/>
              </a:ext>
            </a:extLst>
          </p:cNvPr>
          <p:cNvCxnSpPr>
            <a:cxnSpLocks/>
            <a:stCxn id="257" idx="0"/>
            <a:endCxn id="258"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7" name="Straight Connector 276">
            <a:extLst>
              <a:ext uri="{FF2B5EF4-FFF2-40B4-BE49-F238E27FC236}">
                <a16:creationId xmlns:a16="http://schemas.microsoft.com/office/drawing/2014/main" id="{26FE3AA7-907E-E94D-B816-6935738B0083}"/>
              </a:ext>
            </a:extLst>
          </p:cNvPr>
          <p:cNvCxnSpPr>
            <a:cxnSpLocks/>
            <a:stCxn id="259" idx="0"/>
            <a:endCxn id="258"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8" name="Straight Connector 277">
            <a:extLst>
              <a:ext uri="{FF2B5EF4-FFF2-40B4-BE49-F238E27FC236}">
                <a16:creationId xmlns:a16="http://schemas.microsoft.com/office/drawing/2014/main" id="{A2188345-B6F9-FE44-8BC1-68C68762B884}"/>
              </a:ext>
            </a:extLst>
          </p:cNvPr>
          <p:cNvCxnSpPr>
            <a:cxnSpLocks/>
            <a:stCxn id="262" idx="0"/>
            <a:endCxn id="263"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9" name="Straight Connector 278">
            <a:extLst>
              <a:ext uri="{FF2B5EF4-FFF2-40B4-BE49-F238E27FC236}">
                <a16:creationId xmlns:a16="http://schemas.microsoft.com/office/drawing/2014/main" id="{DBAD04C1-B739-9748-88CF-747E0BCFFAD7}"/>
              </a:ext>
            </a:extLst>
          </p:cNvPr>
          <p:cNvCxnSpPr>
            <a:cxnSpLocks/>
            <a:stCxn id="264" idx="1"/>
            <a:endCxn id="263"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0" name="Straight Connector 279">
            <a:extLst>
              <a:ext uri="{FF2B5EF4-FFF2-40B4-BE49-F238E27FC236}">
                <a16:creationId xmlns:a16="http://schemas.microsoft.com/office/drawing/2014/main" id="{B75E337E-8F43-AB42-A518-17E9E660BA55}"/>
              </a:ext>
            </a:extLst>
          </p:cNvPr>
          <p:cNvCxnSpPr>
            <a:cxnSpLocks/>
            <a:stCxn id="272" idx="2"/>
            <a:endCxn id="260"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1" name="Straight Connector 280">
            <a:extLst>
              <a:ext uri="{FF2B5EF4-FFF2-40B4-BE49-F238E27FC236}">
                <a16:creationId xmlns:a16="http://schemas.microsoft.com/office/drawing/2014/main" id="{585DE811-DA45-A04E-9375-24F79C66BB49}"/>
              </a:ext>
            </a:extLst>
          </p:cNvPr>
          <p:cNvCxnSpPr>
            <a:cxnSpLocks/>
            <a:stCxn id="251" idx="3"/>
            <a:endCxn id="253"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2" name="Straight Connector 281">
            <a:extLst>
              <a:ext uri="{FF2B5EF4-FFF2-40B4-BE49-F238E27FC236}">
                <a16:creationId xmlns:a16="http://schemas.microsoft.com/office/drawing/2014/main" id="{7BB5D6C2-CDDB-EB4D-B43B-48066B11A72D}"/>
              </a:ext>
            </a:extLst>
          </p:cNvPr>
          <p:cNvCxnSpPr>
            <a:cxnSpLocks/>
            <a:stCxn id="256" idx="0"/>
            <a:endCxn id="257"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3" name="Straight Connector 282">
            <a:extLst>
              <a:ext uri="{FF2B5EF4-FFF2-40B4-BE49-F238E27FC236}">
                <a16:creationId xmlns:a16="http://schemas.microsoft.com/office/drawing/2014/main" id="{280C9613-5F80-1C4B-A2D0-FF7F48EBF9C9}"/>
              </a:ext>
            </a:extLst>
          </p:cNvPr>
          <p:cNvCxnSpPr>
            <a:cxnSpLocks/>
            <a:stCxn id="256" idx="3"/>
            <a:endCxn id="258"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84" name="Picture 2" descr="Front And Back Of Envelope Clipart - White Envelope Icon Png - 2400x1545  PNG Download - PNGkit">
            <a:extLst>
              <a:ext uri="{FF2B5EF4-FFF2-40B4-BE49-F238E27FC236}">
                <a16:creationId xmlns:a16="http://schemas.microsoft.com/office/drawing/2014/main" id="{1C981006-DA92-3B4D-9286-DC282F9E8C9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85" name="Straight Connector 284">
            <a:extLst>
              <a:ext uri="{FF2B5EF4-FFF2-40B4-BE49-F238E27FC236}">
                <a16:creationId xmlns:a16="http://schemas.microsoft.com/office/drawing/2014/main" id="{59651A37-1D14-E94E-B930-A88A1A095968}"/>
              </a:ext>
            </a:extLst>
          </p:cNvPr>
          <p:cNvCxnSpPr>
            <a:cxnSpLocks/>
            <a:stCxn id="251" idx="0"/>
            <a:endCxn id="255"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6" name="Straight Connector 285">
            <a:extLst>
              <a:ext uri="{FF2B5EF4-FFF2-40B4-BE49-F238E27FC236}">
                <a16:creationId xmlns:a16="http://schemas.microsoft.com/office/drawing/2014/main" id="{21456530-476E-4740-91F4-B705FAC26A0A}"/>
              </a:ext>
            </a:extLst>
          </p:cNvPr>
          <p:cNvCxnSpPr>
            <a:cxnSpLocks/>
            <a:stCxn id="257" idx="1"/>
            <a:endCxn id="255"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7" name="Straight Connector 286">
            <a:extLst>
              <a:ext uri="{FF2B5EF4-FFF2-40B4-BE49-F238E27FC236}">
                <a16:creationId xmlns:a16="http://schemas.microsoft.com/office/drawing/2014/main" id="{2C6B19EF-4938-214E-B8E6-5F538836A50D}"/>
              </a:ext>
            </a:extLst>
          </p:cNvPr>
          <p:cNvCxnSpPr>
            <a:cxnSpLocks/>
            <a:stCxn id="261" idx="0"/>
            <a:endCxn id="257"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8" name="Straight Connector 287">
            <a:extLst>
              <a:ext uri="{FF2B5EF4-FFF2-40B4-BE49-F238E27FC236}">
                <a16:creationId xmlns:a16="http://schemas.microsoft.com/office/drawing/2014/main" id="{1981370F-1A59-CF44-BA52-9313ABCAAE4C}"/>
              </a:ext>
            </a:extLst>
          </p:cNvPr>
          <p:cNvCxnSpPr>
            <a:cxnSpLocks/>
            <a:stCxn id="261" idx="1"/>
            <a:endCxn id="254"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9" name="Straight Connector 288">
            <a:extLst>
              <a:ext uri="{FF2B5EF4-FFF2-40B4-BE49-F238E27FC236}">
                <a16:creationId xmlns:a16="http://schemas.microsoft.com/office/drawing/2014/main" id="{8E7E54A6-C149-6F4E-B4A2-13352E060B5B}"/>
              </a:ext>
            </a:extLst>
          </p:cNvPr>
          <p:cNvCxnSpPr>
            <a:cxnSpLocks/>
            <a:stCxn id="263" idx="2"/>
            <a:endCxn id="260"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90" name="Straight Connector 289">
            <a:extLst>
              <a:ext uri="{FF2B5EF4-FFF2-40B4-BE49-F238E27FC236}">
                <a16:creationId xmlns:a16="http://schemas.microsoft.com/office/drawing/2014/main" id="{EA0DDDCB-54A6-EC47-B0B4-8DD357A5A79C}"/>
              </a:ext>
            </a:extLst>
          </p:cNvPr>
          <p:cNvCxnSpPr>
            <a:cxnSpLocks/>
            <a:stCxn id="264" idx="2"/>
            <a:endCxn id="262"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1" name="Straight Connector 290">
            <a:extLst>
              <a:ext uri="{FF2B5EF4-FFF2-40B4-BE49-F238E27FC236}">
                <a16:creationId xmlns:a16="http://schemas.microsoft.com/office/drawing/2014/main" id="{04876844-7896-A147-8511-393DCA3E9B3F}"/>
              </a:ext>
            </a:extLst>
          </p:cNvPr>
          <p:cNvCxnSpPr>
            <a:cxnSpLocks/>
            <a:stCxn id="257"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2" name="Straight Connector 291">
            <a:extLst>
              <a:ext uri="{FF2B5EF4-FFF2-40B4-BE49-F238E27FC236}">
                <a16:creationId xmlns:a16="http://schemas.microsoft.com/office/drawing/2014/main" id="{DE8F4F0F-B90E-F542-9938-0377D382FD84}"/>
              </a:ext>
            </a:extLst>
          </p:cNvPr>
          <p:cNvCxnSpPr>
            <a:cxnSpLocks/>
            <a:stCxn id="259" idx="3"/>
            <a:endCxn id="263"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93" name="Picture 2" descr="Front And Back Of Envelope Clipart - White Envelope Icon Png - 2400x1545  PNG Download - PNGkit">
            <a:extLst>
              <a:ext uri="{FF2B5EF4-FFF2-40B4-BE49-F238E27FC236}">
                <a16:creationId xmlns:a16="http://schemas.microsoft.com/office/drawing/2014/main" id="{BFEE9798-5CC5-684C-83C4-BC4AEF0985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Front And Back Of Envelope Clipart - White Envelope Icon Png - 2400x1545  PNG Download - PNGkit">
            <a:extLst>
              <a:ext uri="{FF2B5EF4-FFF2-40B4-BE49-F238E27FC236}">
                <a16:creationId xmlns:a16="http://schemas.microsoft.com/office/drawing/2014/main" id="{E78AA88D-D2BB-E944-AB4D-51778386556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 descr="Front And Back Of Envelope Clipart - White Envelope Icon Png - 2400x1545  PNG Download - PNGkit">
            <a:extLst>
              <a:ext uri="{FF2B5EF4-FFF2-40B4-BE49-F238E27FC236}">
                <a16:creationId xmlns:a16="http://schemas.microsoft.com/office/drawing/2014/main" id="{67157627-90AE-0C4C-AC46-D77AF5C5000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 descr="Front And Back Of Envelope Clipart - White Envelope Icon Png - 2400x1545  PNG Download - PNGkit">
            <a:extLst>
              <a:ext uri="{FF2B5EF4-FFF2-40B4-BE49-F238E27FC236}">
                <a16:creationId xmlns:a16="http://schemas.microsoft.com/office/drawing/2014/main" id="{EC328EE7-72DE-0645-AD78-48873164CE5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 descr="Front And Back Of Envelope Clipart - White Envelope Icon Png - 2400x1545  PNG Download - PNGkit">
            <a:extLst>
              <a:ext uri="{FF2B5EF4-FFF2-40B4-BE49-F238E27FC236}">
                <a16:creationId xmlns:a16="http://schemas.microsoft.com/office/drawing/2014/main" id="{6011A3B9-E546-884A-8523-29D24CF17EA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 descr="Front And Back Of Envelope Clipart - White Envelope Icon Png - 2400x1545  PNG Download - PNGkit">
            <a:extLst>
              <a:ext uri="{FF2B5EF4-FFF2-40B4-BE49-F238E27FC236}">
                <a16:creationId xmlns:a16="http://schemas.microsoft.com/office/drawing/2014/main" id="{B84CEE8A-16B6-CF42-9FB7-8A6ADDCD89F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2" descr="Front And Back Of Envelope Clipart - White Envelope Icon Png - 2400x1545  PNG Download - PNGkit">
            <a:extLst>
              <a:ext uri="{FF2B5EF4-FFF2-40B4-BE49-F238E27FC236}">
                <a16:creationId xmlns:a16="http://schemas.microsoft.com/office/drawing/2014/main" id="{43AF557F-5E71-BC47-B94B-B5EC6C523B2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Front And Back Of Envelope Clipart - White Envelope Icon Png - 2400x1545  PNG Download - PNGkit">
            <a:extLst>
              <a:ext uri="{FF2B5EF4-FFF2-40B4-BE49-F238E27FC236}">
                <a16:creationId xmlns:a16="http://schemas.microsoft.com/office/drawing/2014/main" id="{99916DF1-2192-4C47-93DE-BDA2FFB4BEC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2" descr="Front And Back Of Envelope Clipart - White Envelope Icon Png - 2400x1545  PNG Download - PNGkit">
            <a:extLst>
              <a:ext uri="{FF2B5EF4-FFF2-40B4-BE49-F238E27FC236}">
                <a16:creationId xmlns:a16="http://schemas.microsoft.com/office/drawing/2014/main" id="{5F9DDCDF-B926-DF4B-8ABE-334B11F617A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 descr="Front And Back Of Envelope Clipart - White Envelope Icon Png - 2400x1545  PNG Download - PNGkit">
            <a:extLst>
              <a:ext uri="{FF2B5EF4-FFF2-40B4-BE49-F238E27FC236}">
                <a16:creationId xmlns:a16="http://schemas.microsoft.com/office/drawing/2014/main" id="{474DA0FF-2FCA-674D-89DD-43C5FCF7457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 descr="Front And Back Of Envelope Clipart - White Envelope Icon Png - 2400x1545  PNG Download - PNGkit">
            <a:extLst>
              <a:ext uri="{FF2B5EF4-FFF2-40B4-BE49-F238E27FC236}">
                <a16:creationId xmlns:a16="http://schemas.microsoft.com/office/drawing/2014/main" id="{DE7BF574-285C-8643-B2D1-4FCD3C3ED1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2" descr="Front And Back Of Envelope Clipart - White Envelope Icon Png - 2400x1545  PNG Download - PNGkit">
            <a:extLst>
              <a:ext uri="{FF2B5EF4-FFF2-40B4-BE49-F238E27FC236}">
                <a16:creationId xmlns:a16="http://schemas.microsoft.com/office/drawing/2014/main" id="{0F60DB8D-5587-C946-AA98-04BD6B88C5C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2" descr="Front And Back Of Envelope Clipart - White Envelope Icon Png - 2400x1545  PNG Download - PNGkit">
            <a:extLst>
              <a:ext uri="{FF2B5EF4-FFF2-40B4-BE49-F238E27FC236}">
                <a16:creationId xmlns:a16="http://schemas.microsoft.com/office/drawing/2014/main" id="{869B4CB9-3F42-BF4A-9CA0-47161472EEC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2" descr="Front And Back Of Envelope Clipart - White Envelope Icon Png - 2400x1545  PNG Download - PNGkit">
            <a:extLst>
              <a:ext uri="{FF2B5EF4-FFF2-40B4-BE49-F238E27FC236}">
                <a16:creationId xmlns:a16="http://schemas.microsoft.com/office/drawing/2014/main" id="{B63C262F-2F7F-454C-9E88-83C49541EC3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2" descr="Front And Back Of Envelope Clipart - White Envelope Icon Png - 2400x1545  PNG Download - PNGkit">
            <a:extLst>
              <a:ext uri="{FF2B5EF4-FFF2-40B4-BE49-F238E27FC236}">
                <a16:creationId xmlns:a16="http://schemas.microsoft.com/office/drawing/2014/main" id="{27E46A58-C5E0-9D43-A939-2B94F6DC315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 descr="Front And Back Of Envelope Clipart - White Envelope Icon Png - 2400x1545  PNG Download - PNGkit">
            <a:extLst>
              <a:ext uri="{FF2B5EF4-FFF2-40B4-BE49-F238E27FC236}">
                <a16:creationId xmlns:a16="http://schemas.microsoft.com/office/drawing/2014/main" id="{15DECA1B-AF7A-7C4E-86F9-9931E63A11F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309" name="TextBox 308">
            <a:extLst>
              <a:ext uri="{FF2B5EF4-FFF2-40B4-BE49-F238E27FC236}">
                <a16:creationId xmlns:a16="http://schemas.microsoft.com/office/drawing/2014/main" id="{44EAE864-999C-C04E-AF0F-FDAFC81C2767}"/>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310" name="TextBox 309">
            <a:extLst>
              <a:ext uri="{FF2B5EF4-FFF2-40B4-BE49-F238E27FC236}">
                <a16:creationId xmlns:a16="http://schemas.microsoft.com/office/drawing/2014/main" id="{D4AEFA78-54F1-4642-B876-89752B1CC31F}"/>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311" name="Cloud Callout 310">
            <a:extLst>
              <a:ext uri="{FF2B5EF4-FFF2-40B4-BE49-F238E27FC236}">
                <a16:creationId xmlns:a16="http://schemas.microsoft.com/office/drawing/2014/main" id="{62583B29-D14F-134B-971C-0C3DC33A1756}"/>
              </a:ext>
            </a:extLst>
          </p:cNvPr>
          <p:cNvSpPr/>
          <p:nvPr/>
        </p:nvSpPr>
        <p:spPr>
          <a:xfrm>
            <a:off x="6083925" y="3238369"/>
            <a:ext cx="2690517"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e.g., IP address about the publisher</a:t>
            </a:r>
          </a:p>
        </p:txBody>
      </p:sp>
      <p:sp>
        <p:nvSpPr>
          <p:cNvPr id="312" name="TextBox 311">
            <a:extLst>
              <a:ext uri="{FF2B5EF4-FFF2-40B4-BE49-F238E27FC236}">
                <a16:creationId xmlns:a16="http://schemas.microsoft.com/office/drawing/2014/main" id="{AFB978F1-C417-864E-AAF9-E413166BD6B3}"/>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
        <p:nvSpPr>
          <p:cNvPr id="4" name="Slide Number Placeholder 3">
            <a:extLst>
              <a:ext uri="{FF2B5EF4-FFF2-40B4-BE49-F238E27FC236}">
                <a16:creationId xmlns:a16="http://schemas.microsoft.com/office/drawing/2014/main" id="{E7DDB009-78CC-AD4C-9E2B-4653D498CD27}"/>
              </a:ext>
            </a:extLst>
          </p:cNvPr>
          <p:cNvSpPr>
            <a:spLocks noGrp="1"/>
          </p:cNvSpPr>
          <p:nvPr>
            <p:ph type="sldNum" sz="quarter" idx="12"/>
          </p:nvPr>
        </p:nvSpPr>
        <p:spPr/>
        <p:txBody>
          <a:bodyPr/>
          <a:lstStyle/>
          <a:p>
            <a:fld id="{EE1939C1-24D7-49E9-A58A-7960365209F5}" type="slidenum">
              <a:rPr lang="en-US" smtClean="0"/>
              <a:t>7</a:t>
            </a:fld>
            <a:endParaRPr lang="en-US"/>
          </a:p>
        </p:txBody>
      </p:sp>
    </p:spTree>
    <p:extLst>
      <p:ext uri="{BB962C8B-B14F-4D97-AF65-F5344CB8AC3E}">
        <p14:creationId xmlns:p14="http://schemas.microsoft.com/office/powerpoint/2010/main" val="18534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65" name="Slide Number Placeholder 64">
            <a:extLst>
              <a:ext uri="{FF2B5EF4-FFF2-40B4-BE49-F238E27FC236}">
                <a16:creationId xmlns:a16="http://schemas.microsoft.com/office/drawing/2014/main" id="{1BC87B95-2DE0-3742-AEF2-355B27E8D3D6}"/>
              </a:ext>
            </a:extLst>
          </p:cNvPr>
          <p:cNvSpPr>
            <a:spLocks noGrp="1"/>
          </p:cNvSpPr>
          <p:nvPr>
            <p:ph type="sldNum" sz="quarter" idx="12"/>
          </p:nvPr>
        </p:nvSpPr>
        <p:spPr/>
        <p:txBody>
          <a:bodyPr/>
          <a:lstStyle/>
          <a:p>
            <a:fld id="{EE1939C1-24D7-49E9-A58A-7960365209F5}" type="slidenum">
              <a:rPr lang="en-US" smtClean="0"/>
              <a:t>8</a:t>
            </a:fld>
            <a:endParaRPr lang="en-US"/>
          </a:p>
        </p:txBody>
      </p:sp>
    </p:spTree>
    <p:extLst>
      <p:ext uri="{BB962C8B-B14F-4D97-AF65-F5344CB8AC3E}">
        <p14:creationId xmlns:p14="http://schemas.microsoft.com/office/powerpoint/2010/main" val="299990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
        <p:nvSpPr>
          <p:cNvPr id="65" name="Slide Number Placeholder 64">
            <a:extLst>
              <a:ext uri="{FF2B5EF4-FFF2-40B4-BE49-F238E27FC236}">
                <a16:creationId xmlns:a16="http://schemas.microsoft.com/office/drawing/2014/main" id="{252AFE11-C0C9-D842-A5EC-45DBA3A0B902}"/>
              </a:ext>
            </a:extLst>
          </p:cNvPr>
          <p:cNvSpPr>
            <a:spLocks noGrp="1"/>
          </p:cNvSpPr>
          <p:nvPr>
            <p:ph type="sldNum" sz="quarter" idx="12"/>
          </p:nvPr>
        </p:nvSpPr>
        <p:spPr/>
        <p:txBody>
          <a:bodyPr/>
          <a:lstStyle/>
          <a:p>
            <a:fld id="{EE1939C1-24D7-49E9-A58A-7960365209F5}" type="slidenum">
              <a:rPr lang="en-US" smtClean="0"/>
              <a:t>9</a:t>
            </a:fld>
            <a:endParaRPr lang="en-US"/>
          </a:p>
        </p:txBody>
      </p:sp>
    </p:spTree>
    <p:extLst>
      <p:ext uri="{BB962C8B-B14F-4D97-AF65-F5344CB8AC3E}">
        <p14:creationId xmlns:p14="http://schemas.microsoft.com/office/powerpoint/2010/main" val="190401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16299</TotalTime>
  <Words>4411</Words>
  <Application>Microsoft Macintosh PowerPoint</Application>
  <PresentationFormat>Widescreen</PresentationFormat>
  <Paragraphs>580</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Slashing</vt:lpstr>
      <vt:lpstr>RLN Primitive: Slashing</vt:lpstr>
      <vt:lpstr>WAKU2-RLN-RELAY: RLN Group</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WAKU2-RLN-RELAY [1]</vt:lpstr>
      <vt:lpstr>Future work</vt:lpstr>
      <vt:lpstr>References</vt:lpstr>
      <vt:lpstr>PowerPoint Presentation</vt:lpstr>
      <vt:lpstr>PowerPoint Presentation</vt:lpstr>
      <vt:lpstr>Asymptotic Performance</vt:lpstr>
      <vt:lpstr>Asymptotic Performance</vt:lpstr>
      <vt:lpstr>zkSNARK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348</cp:revision>
  <cp:lastPrinted>2021-11-17T20:51:48Z</cp:lastPrinted>
  <dcterms:created xsi:type="dcterms:W3CDTF">2021-10-27T19:44:51Z</dcterms:created>
  <dcterms:modified xsi:type="dcterms:W3CDTF">2021-11-17T22:01:47Z</dcterms:modified>
</cp:coreProperties>
</file>