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9" r:id="rId4"/>
    <p:sldId id="310" r:id="rId5"/>
    <p:sldId id="273" r:id="rId6"/>
    <p:sldId id="270" r:id="rId7"/>
    <p:sldId id="299" r:id="rId8"/>
    <p:sldId id="290" r:id="rId9"/>
    <p:sldId id="301" r:id="rId10"/>
    <p:sldId id="302" r:id="rId11"/>
    <p:sldId id="305" r:id="rId12"/>
    <p:sldId id="293" r:id="rId13"/>
    <p:sldId id="292" r:id="rId14"/>
    <p:sldId id="314" r:id="rId15"/>
    <p:sldId id="304" r:id="rId16"/>
    <p:sldId id="306" r:id="rId17"/>
    <p:sldId id="307" r:id="rId18"/>
    <p:sldId id="308" r:id="rId19"/>
    <p:sldId id="296" r:id="rId20"/>
    <p:sldId id="297" r:id="rId21"/>
    <p:sldId id="294" r:id="rId22"/>
    <p:sldId id="311" r:id="rId23"/>
    <p:sldId id="295" r:id="rId24"/>
    <p:sldId id="313" r:id="rId25"/>
    <p:sldId id="3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69E8E6-D448-452F-8EB9-A05031E9DE4B}">
          <p14:sldIdLst>
            <p14:sldId id="257"/>
            <p14:sldId id="258"/>
          </p14:sldIdLst>
        </p14:section>
        <p14:section name="Scanner API" id="{9AA3A437-3644-43C2-BE57-474B41B6907B}">
          <p14:sldIdLst>
            <p14:sldId id="309"/>
            <p14:sldId id="310"/>
          </p14:sldIdLst>
        </p14:section>
        <p14:section name="Graphs" id="{0FB2C2C3-9133-436A-A9E7-8CEE369C917A}">
          <p14:sldIdLst>
            <p14:sldId id="273"/>
            <p14:sldId id="270"/>
            <p14:sldId id="299"/>
            <p14:sldId id="290"/>
            <p14:sldId id="301"/>
            <p14:sldId id="302"/>
            <p14:sldId id="305"/>
          </p14:sldIdLst>
        </p14:section>
        <p14:section name="User Permissions" id="{A8D6521C-A0C1-4801-91E0-91FA6E6943C4}">
          <p14:sldIdLst>
            <p14:sldId id="293"/>
            <p14:sldId id="292"/>
            <p14:sldId id="314"/>
            <p14:sldId id="304"/>
            <p14:sldId id="306"/>
            <p14:sldId id="307"/>
            <p14:sldId id="308"/>
            <p14:sldId id="296"/>
            <p14:sldId id="297"/>
          </p14:sldIdLst>
        </p14:section>
        <p14:section name="DAX Query Plan" id="{8C4172E1-EB56-4141-89F7-5E8CF1CDCD32}">
          <p14:sldIdLst>
            <p14:sldId id="294"/>
            <p14:sldId id="311"/>
            <p14:sldId id="295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D49"/>
    <a:srgbClr val="7F7F7F"/>
    <a:srgbClr val="4567AC"/>
    <a:srgbClr val="64A595"/>
    <a:srgbClr val="111111"/>
    <a:srgbClr val="C66F7D"/>
    <a:srgbClr val="D75F58"/>
    <a:srgbClr val="1CC0A5"/>
    <a:srgbClr val="3971ED"/>
    <a:srgbClr val="284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1EDE3-A9FD-48D7-8863-06A78A6E322C}" v="348" dt="2025-06-01T21:50:20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53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Duddy" userId="7a8a0c806e99fd3e" providerId="LiveId" clId="{A248B03C-3E26-4A65-B1E9-A59634F3FAD3}"/>
    <pc:docChg chg="undo custSel addSld delSld modSld sldOrd addSection delSection modSection">
      <pc:chgData name="Jake Duddy" userId="7a8a0c806e99fd3e" providerId="LiveId" clId="{A248B03C-3E26-4A65-B1E9-A59634F3FAD3}" dt="2025-04-26T18:52:19.427" v="699" actId="17846"/>
      <pc:docMkLst>
        <pc:docMk/>
      </pc:docMkLst>
      <pc:sldChg chg="modSp mod">
        <pc:chgData name="Jake Duddy" userId="7a8a0c806e99fd3e" providerId="LiveId" clId="{A248B03C-3E26-4A65-B1E9-A59634F3FAD3}" dt="2025-04-14T15:37:58.242" v="20" actId="20577"/>
        <pc:sldMkLst>
          <pc:docMk/>
          <pc:sldMk cId="3614430531" sldId="257"/>
        </pc:sldMkLst>
        <pc:spChg chg="mod">
          <ac:chgData name="Jake Duddy" userId="7a8a0c806e99fd3e" providerId="LiveId" clId="{A248B03C-3E26-4A65-B1E9-A59634F3FAD3}" dt="2025-04-14T15:37:58.242" v="20" actId="20577"/>
          <ac:spMkLst>
            <pc:docMk/>
            <pc:sldMk cId="3614430531" sldId="257"/>
            <ac:spMk id="12" creationId="{1222617F-D3A4-600C-A967-1FEC73F068D5}"/>
          </ac:spMkLst>
        </pc:spChg>
      </pc:sldChg>
      <pc:sldChg chg="del">
        <pc:chgData name="Jake Duddy" userId="7a8a0c806e99fd3e" providerId="LiveId" clId="{A248B03C-3E26-4A65-B1E9-A59634F3FAD3}" dt="2025-04-14T15:38:10.174" v="28" actId="47"/>
        <pc:sldMkLst>
          <pc:docMk/>
          <pc:sldMk cId="271090301" sldId="263"/>
        </pc:sldMkLst>
      </pc:sldChg>
      <pc:sldChg chg="del">
        <pc:chgData name="Jake Duddy" userId="7a8a0c806e99fd3e" providerId="LiveId" clId="{A248B03C-3E26-4A65-B1E9-A59634F3FAD3}" dt="2025-04-14T15:38:08.856" v="26" actId="47"/>
        <pc:sldMkLst>
          <pc:docMk/>
          <pc:sldMk cId="1521373976" sldId="264"/>
        </pc:sldMkLst>
      </pc:sldChg>
      <pc:sldChg chg="del">
        <pc:chgData name="Jake Duddy" userId="7a8a0c806e99fd3e" providerId="LiveId" clId="{A248B03C-3E26-4A65-B1E9-A59634F3FAD3}" dt="2025-04-14T15:39:01.964" v="98" actId="47"/>
        <pc:sldMkLst>
          <pc:docMk/>
          <pc:sldMk cId="214369071" sldId="265"/>
        </pc:sldMkLst>
      </pc:sldChg>
      <pc:sldChg chg="del">
        <pc:chgData name="Jake Duddy" userId="7a8a0c806e99fd3e" providerId="LiveId" clId="{A248B03C-3E26-4A65-B1E9-A59634F3FAD3}" dt="2025-04-14T15:38:01.659" v="21" actId="47"/>
        <pc:sldMkLst>
          <pc:docMk/>
          <pc:sldMk cId="3325961361" sldId="267"/>
        </pc:sldMkLst>
      </pc:sldChg>
      <pc:sldChg chg="del">
        <pc:chgData name="Jake Duddy" userId="7a8a0c806e99fd3e" providerId="LiveId" clId="{A248B03C-3E26-4A65-B1E9-A59634F3FAD3}" dt="2025-04-14T15:38:59.556" v="95" actId="47"/>
        <pc:sldMkLst>
          <pc:docMk/>
          <pc:sldMk cId="2596470607" sldId="268"/>
        </pc:sldMkLst>
      </pc:sldChg>
      <pc:sldChg chg="modSp add del mod ord">
        <pc:chgData name="Jake Duddy" userId="7a8a0c806e99fd3e" providerId="LiveId" clId="{A248B03C-3E26-4A65-B1E9-A59634F3FAD3}" dt="2025-04-15T09:23:33.184" v="101"/>
        <pc:sldMkLst>
          <pc:docMk/>
          <pc:sldMk cId="3415868673" sldId="270"/>
        </pc:sldMkLst>
        <pc:spChg chg="mod">
          <ac:chgData name="Jake Duddy" userId="7a8a0c806e99fd3e" providerId="LiveId" clId="{A248B03C-3E26-4A65-B1E9-A59634F3FAD3}" dt="2025-04-14T15:38:26.303" v="58" actId="20577"/>
          <ac:spMkLst>
            <pc:docMk/>
            <pc:sldMk cId="3415868673" sldId="270"/>
            <ac:spMk id="2" creationId="{84ED6C3C-6C62-8EB4-65A9-32FBB2F3045F}"/>
          </ac:spMkLst>
        </pc:spChg>
        <pc:spChg chg="mod">
          <ac:chgData name="Jake Duddy" userId="7a8a0c806e99fd3e" providerId="LiveId" clId="{A248B03C-3E26-4A65-B1E9-A59634F3FAD3}" dt="2025-04-15T09:23:33.184" v="101"/>
          <ac:spMkLst>
            <pc:docMk/>
            <pc:sldMk cId="3415868673" sldId="270"/>
            <ac:spMk id="3" creationId="{F969A0FC-9A86-E5FD-EF82-96333727E304}"/>
          </ac:spMkLst>
        </pc:spChg>
      </pc:sldChg>
      <pc:sldChg chg="modSp add del mod">
        <pc:chgData name="Jake Duddy" userId="7a8a0c806e99fd3e" providerId="LiveId" clId="{A248B03C-3E26-4A65-B1E9-A59634F3FAD3}" dt="2025-04-15T09:25:36.502" v="164" actId="20577"/>
        <pc:sldMkLst>
          <pc:docMk/>
          <pc:sldMk cId="1715047744" sldId="273"/>
        </pc:sldMkLst>
        <pc:spChg chg="mod">
          <ac:chgData name="Jake Duddy" userId="7a8a0c806e99fd3e" providerId="LiveId" clId="{A248B03C-3E26-4A65-B1E9-A59634F3FAD3}" dt="2025-04-15T09:25:36.502" v="164" actId="20577"/>
          <ac:spMkLst>
            <pc:docMk/>
            <pc:sldMk cId="1715047744" sldId="273"/>
            <ac:spMk id="12" creationId="{040E3DF9-656D-0470-A2CA-A5544B099A1F}"/>
          </ac:spMkLst>
        </pc:spChg>
      </pc:sldChg>
      <pc:sldChg chg="del">
        <pc:chgData name="Jake Duddy" userId="7a8a0c806e99fd3e" providerId="LiveId" clId="{A248B03C-3E26-4A65-B1E9-A59634F3FAD3}" dt="2025-04-14T15:38:55.236" v="87" actId="47"/>
        <pc:sldMkLst>
          <pc:docMk/>
          <pc:sldMk cId="3072066856" sldId="275"/>
        </pc:sldMkLst>
      </pc:sldChg>
      <pc:sldChg chg="del">
        <pc:chgData name="Jake Duddy" userId="7a8a0c806e99fd3e" providerId="LiveId" clId="{A248B03C-3E26-4A65-B1E9-A59634F3FAD3}" dt="2025-04-14T15:38:09.787" v="27" actId="47"/>
        <pc:sldMkLst>
          <pc:docMk/>
          <pc:sldMk cId="820491272" sldId="277"/>
        </pc:sldMkLst>
      </pc:sldChg>
      <pc:sldChg chg="del">
        <pc:chgData name="Jake Duddy" userId="7a8a0c806e99fd3e" providerId="LiveId" clId="{A248B03C-3E26-4A65-B1E9-A59634F3FAD3}" dt="2025-04-14T15:38:58.414" v="93" actId="47"/>
        <pc:sldMkLst>
          <pc:docMk/>
          <pc:sldMk cId="3914444921" sldId="278"/>
        </pc:sldMkLst>
      </pc:sldChg>
      <pc:sldChg chg="del">
        <pc:chgData name="Jake Duddy" userId="7a8a0c806e99fd3e" providerId="LiveId" clId="{A248B03C-3E26-4A65-B1E9-A59634F3FAD3}" dt="2025-04-14T15:39:00.034" v="96" actId="47"/>
        <pc:sldMkLst>
          <pc:docMk/>
          <pc:sldMk cId="2894187985" sldId="279"/>
        </pc:sldMkLst>
      </pc:sldChg>
      <pc:sldChg chg="del">
        <pc:chgData name="Jake Duddy" userId="7a8a0c806e99fd3e" providerId="LiveId" clId="{A248B03C-3E26-4A65-B1E9-A59634F3FAD3}" dt="2025-04-14T15:38:59.068" v="94" actId="47"/>
        <pc:sldMkLst>
          <pc:docMk/>
          <pc:sldMk cId="923541662" sldId="280"/>
        </pc:sldMkLst>
      </pc:sldChg>
      <pc:sldChg chg="del">
        <pc:chgData name="Jake Duddy" userId="7a8a0c806e99fd3e" providerId="LiveId" clId="{A248B03C-3E26-4A65-B1E9-A59634F3FAD3}" dt="2025-04-14T15:38:57.051" v="90" actId="47"/>
        <pc:sldMkLst>
          <pc:docMk/>
          <pc:sldMk cId="1089715667" sldId="281"/>
        </pc:sldMkLst>
      </pc:sldChg>
      <pc:sldChg chg="del">
        <pc:chgData name="Jake Duddy" userId="7a8a0c806e99fd3e" providerId="LiveId" clId="{A248B03C-3E26-4A65-B1E9-A59634F3FAD3}" dt="2025-04-14T15:38:57.910" v="92" actId="47"/>
        <pc:sldMkLst>
          <pc:docMk/>
          <pc:sldMk cId="1736026236" sldId="282"/>
        </pc:sldMkLst>
      </pc:sldChg>
      <pc:sldChg chg="del">
        <pc:chgData name="Jake Duddy" userId="7a8a0c806e99fd3e" providerId="LiveId" clId="{A248B03C-3E26-4A65-B1E9-A59634F3FAD3}" dt="2025-04-14T15:38:06.796" v="24" actId="47"/>
        <pc:sldMkLst>
          <pc:docMk/>
          <pc:sldMk cId="2603280857" sldId="283"/>
        </pc:sldMkLst>
      </pc:sldChg>
      <pc:sldChg chg="del">
        <pc:chgData name="Jake Duddy" userId="7a8a0c806e99fd3e" providerId="LiveId" clId="{A248B03C-3E26-4A65-B1E9-A59634F3FAD3}" dt="2025-04-14T15:38:56.641" v="89" actId="47"/>
        <pc:sldMkLst>
          <pc:docMk/>
          <pc:sldMk cId="3451289127" sldId="284"/>
        </pc:sldMkLst>
      </pc:sldChg>
      <pc:sldChg chg="del">
        <pc:chgData name="Jake Duddy" userId="7a8a0c806e99fd3e" providerId="LiveId" clId="{A248B03C-3E26-4A65-B1E9-A59634F3FAD3}" dt="2025-04-14T15:38:10.668" v="29" actId="47"/>
        <pc:sldMkLst>
          <pc:docMk/>
          <pc:sldMk cId="2677008088" sldId="285"/>
        </pc:sldMkLst>
      </pc:sldChg>
      <pc:sldChg chg="del">
        <pc:chgData name="Jake Duddy" userId="7a8a0c806e99fd3e" providerId="LiveId" clId="{A248B03C-3E26-4A65-B1E9-A59634F3FAD3}" dt="2025-04-14T15:38:07.659" v="25" actId="47"/>
        <pc:sldMkLst>
          <pc:docMk/>
          <pc:sldMk cId="612898767" sldId="286"/>
        </pc:sldMkLst>
      </pc:sldChg>
      <pc:sldChg chg="del">
        <pc:chgData name="Jake Duddy" userId="7a8a0c806e99fd3e" providerId="LiveId" clId="{A248B03C-3E26-4A65-B1E9-A59634F3FAD3}" dt="2025-04-14T15:39:00.455" v="97" actId="47"/>
        <pc:sldMkLst>
          <pc:docMk/>
          <pc:sldMk cId="4004143657" sldId="287"/>
        </pc:sldMkLst>
      </pc:sldChg>
      <pc:sldChg chg="del">
        <pc:chgData name="Jake Duddy" userId="7a8a0c806e99fd3e" providerId="LiveId" clId="{A248B03C-3E26-4A65-B1E9-A59634F3FAD3}" dt="2025-04-14T15:38:57.509" v="91" actId="47"/>
        <pc:sldMkLst>
          <pc:docMk/>
          <pc:sldMk cId="3009928718" sldId="288"/>
        </pc:sldMkLst>
      </pc:sldChg>
      <pc:sldChg chg="del">
        <pc:chgData name="Jake Duddy" userId="7a8a0c806e99fd3e" providerId="LiveId" clId="{A248B03C-3E26-4A65-B1E9-A59634F3FAD3}" dt="2025-04-14T15:38:56.144" v="88" actId="47"/>
        <pc:sldMkLst>
          <pc:docMk/>
          <pc:sldMk cId="2778347506" sldId="289"/>
        </pc:sldMkLst>
      </pc:sldChg>
      <pc:sldChg chg="del">
        <pc:chgData name="Jake Duddy" userId="7a8a0c806e99fd3e" providerId="LiveId" clId="{A248B03C-3E26-4A65-B1E9-A59634F3FAD3}" dt="2025-04-14T15:38:04.266" v="22" actId="47"/>
        <pc:sldMkLst>
          <pc:docMk/>
          <pc:sldMk cId="2611002970" sldId="290"/>
        </pc:sldMkLst>
      </pc:sldChg>
      <pc:sldChg chg="modSp add mod">
        <pc:chgData name="Jake Duddy" userId="7a8a0c806e99fd3e" providerId="LiveId" clId="{A248B03C-3E26-4A65-B1E9-A59634F3FAD3}" dt="2025-04-15T09:24:05.330" v="108"/>
        <pc:sldMkLst>
          <pc:docMk/>
          <pc:sldMk cId="3721349592" sldId="290"/>
        </pc:sldMkLst>
        <pc:spChg chg="mod">
          <ac:chgData name="Jake Duddy" userId="7a8a0c806e99fd3e" providerId="LiveId" clId="{A248B03C-3E26-4A65-B1E9-A59634F3FAD3}" dt="2025-04-14T15:38:49.741" v="85" actId="20577"/>
          <ac:spMkLst>
            <pc:docMk/>
            <pc:sldMk cId="3721349592" sldId="290"/>
            <ac:spMk id="2" creationId="{146A5260-40AF-8C8B-642A-293BFF6299E0}"/>
          </ac:spMkLst>
        </pc:spChg>
        <pc:spChg chg="mod">
          <ac:chgData name="Jake Duddy" userId="7a8a0c806e99fd3e" providerId="LiveId" clId="{A248B03C-3E26-4A65-B1E9-A59634F3FAD3}" dt="2025-04-15T09:24:05.330" v="108"/>
          <ac:spMkLst>
            <pc:docMk/>
            <pc:sldMk cId="3721349592" sldId="290"/>
            <ac:spMk id="3" creationId="{A2D0891A-5B0C-8D23-FA87-72BA16C044D9}"/>
          </ac:spMkLst>
        </pc:spChg>
      </pc:sldChg>
      <pc:sldChg chg="modSp add del mod ord">
        <pc:chgData name="Jake Duddy" userId="7a8a0c806e99fd3e" providerId="LiveId" clId="{A248B03C-3E26-4A65-B1E9-A59634F3FAD3}" dt="2025-04-15T09:27:01.974" v="210" actId="47"/>
        <pc:sldMkLst>
          <pc:docMk/>
          <pc:sldMk cId="4102047027" sldId="291"/>
        </pc:sldMkLst>
      </pc:sldChg>
      <pc:sldChg chg="modSp add mod">
        <pc:chgData name="Jake Duddy" userId="7a8a0c806e99fd3e" providerId="LiveId" clId="{A248B03C-3E26-4A65-B1E9-A59634F3FAD3}" dt="2025-04-15T09:30:07.427" v="517" actId="20577"/>
        <pc:sldMkLst>
          <pc:docMk/>
          <pc:sldMk cId="918321557" sldId="292"/>
        </pc:sldMkLst>
        <pc:spChg chg="mod">
          <ac:chgData name="Jake Duddy" userId="7a8a0c806e99fd3e" providerId="LiveId" clId="{A248B03C-3E26-4A65-B1E9-A59634F3FAD3}" dt="2025-04-15T09:30:07.427" v="517" actId="20577"/>
          <ac:spMkLst>
            <pc:docMk/>
            <pc:sldMk cId="918321557" sldId="292"/>
            <ac:spMk id="3" creationId="{6EFC5B25-A46C-24DD-B4C1-689AEF142021}"/>
          </ac:spMkLst>
        </pc:spChg>
      </pc:sldChg>
      <pc:sldChg chg="modSp add mod">
        <pc:chgData name="Jake Duddy" userId="7a8a0c806e99fd3e" providerId="LiveId" clId="{A248B03C-3E26-4A65-B1E9-A59634F3FAD3}" dt="2025-04-15T09:26:51.123" v="207" actId="20577"/>
        <pc:sldMkLst>
          <pc:docMk/>
          <pc:sldMk cId="786300094" sldId="293"/>
        </pc:sldMkLst>
        <pc:spChg chg="mod">
          <ac:chgData name="Jake Duddy" userId="7a8a0c806e99fd3e" providerId="LiveId" clId="{A248B03C-3E26-4A65-B1E9-A59634F3FAD3}" dt="2025-04-15T09:26:51.123" v="207" actId="20577"/>
          <ac:spMkLst>
            <pc:docMk/>
            <pc:sldMk cId="786300094" sldId="293"/>
            <ac:spMk id="12" creationId="{040E3DF9-656D-0470-A2CA-A5544B099A1F}"/>
          </ac:spMkLst>
        </pc:spChg>
      </pc:sldChg>
      <pc:sldChg chg="modSp add mod">
        <pc:chgData name="Jake Duddy" userId="7a8a0c806e99fd3e" providerId="LiveId" clId="{A248B03C-3E26-4A65-B1E9-A59634F3FAD3}" dt="2025-04-15T09:25:58.656" v="183" actId="20577"/>
        <pc:sldMkLst>
          <pc:docMk/>
          <pc:sldMk cId="348721876" sldId="294"/>
        </pc:sldMkLst>
        <pc:spChg chg="mod">
          <ac:chgData name="Jake Duddy" userId="7a8a0c806e99fd3e" providerId="LiveId" clId="{A248B03C-3E26-4A65-B1E9-A59634F3FAD3}" dt="2025-04-15T09:25:58.656" v="183" actId="20577"/>
          <ac:spMkLst>
            <pc:docMk/>
            <pc:sldMk cId="348721876" sldId="294"/>
            <ac:spMk id="12" creationId="{040E3DF9-656D-0470-A2CA-A5544B099A1F}"/>
          </ac:spMkLst>
        </pc:spChg>
      </pc:sldChg>
      <pc:sldChg chg="modSp add mod">
        <pc:chgData name="Jake Duddy" userId="7a8a0c806e99fd3e" providerId="LiveId" clId="{A248B03C-3E26-4A65-B1E9-A59634F3FAD3}" dt="2025-04-15T09:27:13.968" v="225" actId="20577"/>
        <pc:sldMkLst>
          <pc:docMk/>
          <pc:sldMk cId="1588583554" sldId="295"/>
        </pc:sldMkLst>
      </pc:sldChg>
      <pc:sldChg chg="modSp add mod">
        <pc:chgData name="Jake Duddy" userId="7a8a0c806e99fd3e" providerId="LiveId" clId="{A248B03C-3E26-4A65-B1E9-A59634F3FAD3}" dt="2025-04-15T09:28:15.853" v="297"/>
        <pc:sldMkLst>
          <pc:docMk/>
          <pc:sldMk cId="1703307272" sldId="296"/>
        </pc:sldMkLst>
        <pc:spChg chg="mod">
          <ac:chgData name="Jake Duddy" userId="7a8a0c806e99fd3e" providerId="LiveId" clId="{A248B03C-3E26-4A65-B1E9-A59634F3FAD3}" dt="2025-04-15T09:27:42.199" v="258" actId="20577"/>
          <ac:spMkLst>
            <pc:docMk/>
            <pc:sldMk cId="1703307272" sldId="296"/>
            <ac:spMk id="2" creationId="{FDBB7482-B3AD-BB8F-210B-21053607D7A1}"/>
          </ac:spMkLst>
        </pc:spChg>
        <pc:spChg chg="mod">
          <ac:chgData name="Jake Duddy" userId="7a8a0c806e99fd3e" providerId="LiveId" clId="{A248B03C-3E26-4A65-B1E9-A59634F3FAD3}" dt="2025-04-15T09:28:15.853" v="297"/>
          <ac:spMkLst>
            <pc:docMk/>
            <pc:sldMk cId="1703307272" sldId="296"/>
            <ac:spMk id="3" creationId="{0B59E3CB-FBEF-E497-07E9-E30C25FD4B4A}"/>
          </ac:spMkLst>
        </pc:spChg>
      </pc:sldChg>
      <pc:sldChg chg="modSp new mod">
        <pc:chgData name="Jake Duddy" userId="7a8a0c806e99fd3e" providerId="LiveId" clId="{A248B03C-3E26-4A65-B1E9-A59634F3FAD3}" dt="2025-04-16T22:07:53.887" v="683" actId="20577"/>
        <pc:sldMkLst>
          <pc:docMk/>
          <pc:sldMk cId="4124482343" sldId="297"/>
        </pc:sldMkLst>
        <pc:spChg chg="mod">
          <ac:chgData name="Jake Duddy" userId="7a8a0c806e99fd3e" providerId="LiveId" clId="{A248B03C-3E26-4A65-B1E9-A59634F3FAD3}" dt="2025-04-16T22:07:53.887" v="683" actId="20577"/>
          <ac:spMkLst>
            <pc:docMk/>
            <pc:sldMk cId="4124482343" sldId="297"/>
            <ac:spMk id="3" creationId="{361EBB47-0897-3694-FE3E-FC131ADBC58A}"/>
          </ac:spMkLst>
        </pc:spChg>
      </pc:sldChg>
      <pc:sldChg chg="modSp add mod ord">
        <pc:chgData name="Jake Duddy" userId="7a8a0c806e99fd3e" providerId="LiveId" clId="{A248B03C-3E26-4A65-B1E9-A59634F3FAD3}" dt="2025-04-26T18:52:08.782" v="697" actId="20577"/>
        <pc:sldMkLst>
          <pc:docMk/>
          <pc:sldMk cId="4148816725" sldId="309"/>
        </pc:sldMkLst>
        <pc:spChg chg="mod">
          <ac:chgData name="Jake Duddy" userId="7a8a0c806e99fd3e" providerId="LiveId" clId="{A248B03C-3E26-4A65-B1E9-A59634F3FAD3}" dt="2025-04-26T18:52:08.782" v="697" actId="20577"/>
          <ac:spMkLst>
            <pc:docMk/>
            <pc:sldMk cId="4148816725" sldId="309"/>
            <ac:spMk id="12" creationId="{E3EACA5D-6792-225D-AC74-EF02E73D8F89}"/>
          </ac:spMkLst>
        </pc:spChg>
      </pc:sldChg>
    </pc:docChg>
  </pc:docChgLst>
  <pc:docChgLst>
    <pc:chgData name="Jake Duddy" userId="7a8a0c806e99fd3e" providerId="LiveId" clId="{94246C14-FF00-45B9-B101-A71BF743EFB5}"/>
    <pc:docChg chg="undo redo custSel addSld delSld modSld sldOrd addSection delSection modSection">
      <pc:chgData name="Jake Duddy" userId="7a8a0c806e99fd3e" providerId="LiveId" clId="{94246C14-FF00-45B9-B101-A71BF743EFB5}" dt="2025-04-14T11:24:32.598" v="7286" actId="20577"/>
      <pc:docMkLst>
        <pc:docMk/>
      </pc:docMkLst>
      <pc:sldChg chg="addSp delSp modSp del mod setBg">
        <pc:chgData name="Jake Duddy" userId="7a8a0c806e99fd3e" providerId="LiveId" clId="{94246C14-FF00-45B9-B101-A71BF743EFB5}" dt="2025-04-08T20:45:08.626" v="61" actId="47"/>
        <pc:sldMkLst>
          <pc:docMk/>
          <pc:sldMk cId="91304462" sldId="256"/>
        </pc:sldMkLst>
      </pc:sldChg>
      <pc:sldChg chg="addSp delSp modSp new add del mod">
        <pc:chgData name="Jake Duddy" userId="7a8a0c806e99fd3e" providerId="LiveId" clId="{94246C14-FF00-45B9-B101-A71BF743EFB5}" dt="2025-04-08T23:04:56.072" v="1263" actId="20577"/>
        <pc:sldMkLst>
          <pc:docMk/>
          <pc:sldMk cId="3614430531" sldId="257"/>
        </pc:sldMkLst>
        <pc:spChg chg="add mod">
          <ac:chgData name="Jake Duddy" userId="7a8a0c806e99fd3e" providerId="LiveId" clId="{94246C14-FF00-45B9-B101-A71BF743EFB5}" dt="2025-04-08T23:04:56.072" v="1263" actId="20577"/>
          <ac:spMkLst>
            <pc:docMk/>
            <pc:sldMk cId="3614430531" sldId="257"/>
            <ac:spMk id="12" creationId="{1222617F-D3A4-600C-A967-1FEC73F068D5}"/>
          </ac:spMkLst>
        </pc:spChg>
        <pc:spChg chg="add mod">
          <ac:chgData name="Jake Duddy" userId="7a8a0c806e99fd3e" providerId="LiveId" clId="{94246C14-FF00-45B9-B101-A71BF743EFB5}" dt="2025-04-08T22:06:14.349" v="522" actId="20577"/>
          <ac:spMkLst>
            <pc:docMk/>
            <pc:sldMk cId="3614430531" sldId="257"/>
            <ac:spMk id="13" creationId="{D2FF10E9-901D-B0D8-E914-F83F0E9DBE35}"/>
          </ac:spMkLst>
        </pc:spChg>
      </pc:sldChg>
      <pc:sldChg chg="addSp delSp modSp new mod">
        <pc:chgData name="Jake Duddy" userId="7a8a0c806e99fd3e" providerId="LiveId" clId="{94246C14-FF00-45B9-B101-A71BF743EFB5}" dt="2025-04-08T23:00:44.049" v="1228" actId="1038"/>
        <pc:sldMkLst>
          <pc:docMk/>
          <pc:sldMk cId="2639873418" sldId="258"/>
        </pc:sldMkLst>
        <pc:spChg chg="add mod ord">
          <ac:chgData name="Jake Duddy" userId="7a8a0c806e99fd3e" providerId="LiveId" clId="{94246C14-FF00-45B9-B101-A71BF743EFB5}" dt="2025-04-08T23:00:09.193" v="1203" actId="12789"/>
          <ac:spMkLst>
            <pc:docMk/>
            <pc:sldMk cId="2639873418" sldId="258"/>
            <ac:spMk id="13" creationId="{1DA1F26F-31A3-FD8D-71EF-733410CFC9A9}"/>
          </ac:spMkLst>
        </pc:spChg>
        <pc:spChg chg="add mod">
          <ac:chgData name="Jake Duddy" userId="7a8a0c806e99fd3e" providerId="LiveId" clId="{94246C14-FF00-45B9-B101-A71BF743EFB5}" dt="2025-04-08T23:00:30.412" v="1217" actId="1037"/>
          <ac:spMkLst>
            <pc:docMk/>
            <pc:sldMk cId="2639873418" sldId="258"/>
            <ac:spMk id="18" creationId="{14AA6B45-1155-256A-3304-25FE7D61B01A}"/>
          </ac:spMkLst>
        </pc:spChg>
        <pc:spChg chg="add mod">
          <ac:chgData name="Jake Duddy" userId="7a8a0c806e99fd3e" providerId="LiveId" clId="{94246C14-FF00-45B9-B101-A71BF743EFB5}" dt="2025-04-08T23:00:44.049" v="1228" actId="1038"/>
          <ac:spMkLst>
            <pc:docMk/>
            <pc:sldMk cId="2639873418" sldId="258"/>
            <ac:spMk id="20" creationId="{0FCADFFD-2535-F026-946F-09D688A97191}"/>
          </ac:spMkLst>
        </pc:s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4" creationId="{3AD85C6B-7A54-B623-D4F0-BAF0AD802636}"/>
          </ac:grpSpMkLst>
        </pc:gr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5" creationId="{AC5C10BF-2D14-622B-1ECA-56BD89DC147C}"/>
          </ac:grpSpMkLst>
        </pc:gr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6" creationId="{AAAA5C8E-C885-02F8-FE21-97AC55E6EC66}"/>
          </ac:grpSpMkLst>
        </pc:grpChg>
        <pc:picChg chg="add mod or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7" creationId="{51AB81B7-6CC1-2F2B-4571-270C7A57A154}"/>
          </ac:picMkLst>
        </pc:picChg>
        <pc:picChg chg="add mod or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10" creationId="{83989CD5-3241-1C35-E093-7232396F53F6}"/>
          </ac:picMkLst>
        </pc:picChg>
        <pc:picChg chg="add mod modCrop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12" creationId="{CF7DC7EA-6743-D9D7-19B2-6EE7365D8E79}"/>
          </ac:picMkLst>
        </pc:picChg>
        <pc:picChg chg="add mo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2050" creationId="{37920BF9-A49E-CB57-4BDF-9215983231CB}"/>
          </ac:picMkLst>
        </pc:picChg>
      </pc:sldChg>
      <pc:sldChg chg="addSp delSp modSp new del mod">
        <pc:chgData name="Jake Duddy" userId="7a8a0c806e99fd3e" providerId="LiveId" clId="{94246C14-FF00-45B9-B101-A71BF743EFB5}" dt="2025-04-08T20:52:32.058" v="85" actId="47"/>
        <pc:sldMkLst>
          <pc:docMk/>
          <pc:sldMk cId="3650853576" sldId="258"/>
        </pc:sldMkLst>
      </pc:sldChg>
      <pc:sldChg chg="modSp new del mod">
        <pc:chgData name="Jake Duddy" userId="7a8a0c806e99fd3e" providerId="LiveId" clId="{94246C14-FF00-45B9-B101-A71BF743EFB5}" dt="2025-04-11T22:17:21.896" v="2099" actId="47"/>
        <pc:sldMkLst>
          <pc:docMk/>
          <pc:sldMk cId="4281144418" sldId="259"/>
        </pc:sldMkLst>
      </pc:sldChg>
      <pc:sldChg chg="modSp new del mod">
        <pc:chgData name="Jake Duddy" userId="7a8a0c806e99fd3e" providerId="LiveId" clId="{94246C14-FF00-45B9-B101-A71BF743EFB5}" dt="2025-04-11T22:17:23.220" v="2100" actId="47"/>
        <pc:sldMkLst>
          <pc:docMk/>
          <pc:sldMk cId="1691745027" sldId="260"/>
        </pc:sldMkLst>
      </pc:sldChg>
      <pc:sldChg chg="addSp modSp new del mod">
        <pc:chgData name="Jake Duddy" userId="7a8a0c806e99fd3e" providerId="LiveId" clId="{94246C14-FF00-45B9-B101-A71BF743EFB5}" dt="2025-04-14T11:24:14.266" v="7278" actId="47"/>
        <pc:sldMkLst>
          <pc:docMk/>
          <pc:sldMk cId="3549247322" sldId="261"/>
        </pc:sldMkLst>
      </pc:sldChg>
      <pc:sldChg chg="modSp new del mod">
        <pc:chgData name="Jake Duddy" userId="7a8a0c806e99fd3e" providerId="LiveId" clId="{94246C14-FF00-45B9-B101-A71BF743EFB5}" dt="2025-04-11T22:17:47.411" v="2105" actId="47"/>
        <pc:sldMkLst>
          <pc:docMk/>
          <pc:sldMk cId="3304239623" sldId="262"/>
        </pc:sldMkLst>
      </pc:sldChg>
      <pc:sldChg chg="addSp delSp modSp new mod ord">
        <pc:chgData name="Jake Duddy" userId="7a8a0c806e99fd3e" providerId="LiveId" clId="{94246C14-FF00-45B9-B101-A71BF743EFB5}" dt="2025-04-14T08:14:49.052" v="6493"/>
        <pc:sldMkLst>
          <pc:docMk/>
          <pc:sldMk cId="271090301" sldId="263"/>
        </pc:sldMkLst>
      </pc:sldChg>
      <pc:sldChg chg="addSp delSp modSp new mod ord">
        <pc:chgData name="Jake Duddy" userId="7a8a0c806e99fd3e" providerId="LiveId" clId="{94246C14-FF00-45B9-B101-A71BF743EFB5}" dt="2025-04-14T08:14:49.052" v="6493"/>
        <pc:sldMkLst>
          <pc:docMk/>
          <pc:sldMk cId="1521373976" sldId="264"/>
        </pc:sldMkLst>
      </pc:sldChg>
      <pc:sldChg chg="modSp new mod ord">
        <pc:chgData name="Jake Duddy" userId="7a8a0c806e99fd3e" providerId="LiveId" clId="{94246C14-FF00-45B9-B101-A71BF743EFB5}" dt="2025-04-14T08:21:26.769" v="6673"/>
        <pc:sldMkLst>
          <pc:docMk/>
          <pc:sldMk cId="214369071" sldId="265"/>
        </pc:sldMkLst>
      </pc:sldChg>
      <pc:sldChg chg="addSp delSp modSp new del mod">
        <pc:chgData name="Jake Duddy" userId="7a8a0c806e99fd3e" providerId="LiveId" clId="{94246C14-FF00-45B9-B101-A71BF743EFB5}" dt="2025-04-11T22:17:48.559" v="2106" actId="47"/>
        <pc:sldMkLst>
          <pc:docMk/>
          <pc:sldMk cId="3510717093" sldId="266"/>
        </pc:sldMkLst>
      </pc:sldChg>
      <pc:sldChg chg="addSp delSp modSp new mod">
        <pc:chgData name="Jake Duddy" userId="7a8a0c806e99fd3e" providerId="LiveId" clId="{94246C14-FF00-45B9-B101-A71BF743EFB5}" dt="2025-04-14T11:07:29.240" v="6936" actId="20577"/>
        <pc:sldMkLst>
          <pc:docMk/>
          <pc:sldMk cId="3325961361" sldId="267"/>
        </pc:sldMkLst>
      </pc:sldChg>
      <pc:sldChg chg="addSp delSp modSp new mod delAnim modAnim">
        <pc:chgData name="Jake Duddy" userId="7a8a0c806e99fd3e" providerId="LiveId" clId="{94246C14-FF00-45B9-B101-A71BF743EFB5}" dt="2025-04-14T07:37:44.431" v="5433"/>
        <pc:sldMkLst>
          <pc:docMk/>
          <pc:sldMk cId="2596470607" sldId="268"/>
        </pc:sldMkLst>
      </pc:sldChg>
      <pc:sldChg chg="modSp new del mod">
        <pc:chgData name="Jake Duddy" userId="7a8a0c806e99fd3e" providerId="LiveId" clId="{94246C14-FF00-45B9-B101-A71BF743EFB5}" dt="2025-04-11T22:17:45.859" v="2104" actId="47"/>
        <pc:sldMkLst>
          <pc:docMk/>
          <pc:sldMk cId="401855885" sldId="269"/>
        </pc:sldMkLst>
      </pc:sldChg>
      <pc:sldChg chg="addSp delSp modSp new mod ord">
        <pc:chgData name="Jake Duddy" userId="7a8a0c806e99fd3e" providerId="LiveId" clId="{94246C14-FF00-45B9-B101-A71BF743EFB5}" dt="2025-04-13T20:31:53.322" v="2653" actId="20577"/>
        <pc:sldMkLst>
          <pc:docMk/>
          <pc:sldMk cId="3415868673" sldId="270"/>
        </pc:sldMkLst>
        <pc:spChg chg="mod">
          <ac:chgData name="Jake Duddy" userId="7a8a0c806e99fd3e" providerId="LiveId" clId="{94246C14-FF00-45B9-B101-A71BF743EFB5}" dt="2025-04-08T22:58:41.066" v="1194" actId="20577"/>
          <ac:spMkLst>
            <pc:docMk/>
            <pc:sldMk cId="3415868673" sldId="270"/>
            <ac:spMk id="2" creationId="{84ED6C3C-6C62-8EB4-65A9-32FBB2F3045F}"/>
          </ac:spMkLst>
        </pc:spChg>
        <pc:spChg chg="mod">
          <ac:chgData name="Jake Duddy" userId="7a8a0c806e99fd3e" providerId="LiveId" clId="{94246C14-FF00-45B9-B101-A71BF743EFB5}" dt="2025-04-13T20:31:53.322" v="2653" actId="20577"/>
          <ac:spMkLst>
            <pc:docMk/>
            <pc:sldMk cId="3415868673" sldId="270"/>
            <ac:spMk id="3" creationId="{F969A0FC-9A86-E5FD-EF82-96333727E304}"/>
          </ac:spMkLst>
        </pc:spChg>
      </pc:sldChg>
      <pc:sldChg chg="modSp new del mod">
        <pc:chgData name="Jake Duddy" userId="7a8a0c806e99fd3e" providerId="LiveId" clId="{94246C14-FF00-45B9-B101-A71BF743EFB5}" dt="2025-04-11T22:17:42.596" v="2103" actId="47"/>
        <pc:sldMkLst>
          <pc:docMk/>
          <pc:sldMk cId="422285233" sldId="271"/>
        </pc:sldMkLst>
      </pc:sldChg>
      <pc:sldChg chg="modSp new del mod">
        <pc:chgData name="Jake Duddy" userId="7a8a0c806e99fd3e" providerId="LiveId" clId="{94246C14-FF00-45B9-B101-A71BF743EFB5}" dt="2025-04-11T22:17:29.211" v="2102" actId="47"/>
        <pc:sldMkLst>
          <pc:docMk/>
          <pc:sldMk cId="2587090994" sldId="272"/>
        </pc:sldMkLst>
      </pc:sldChg>
      <pc:sldChg chg="delSp modSp add mod ord">
        <pc:chgData name="Jake Duddy" userId="7a8a0c806e99fd3e" providerId="LiveId" clId="{94246C14-FF00-45B9-B101-A71BF743EFB5}" dt="2025-04-08T22:57:16.563" v="1062" actId="478"/>
        <pc:sldMkLst>
          <pc:docMk/>
          <pc:sldMk cId="1715047744" sldId="273"/>
        </pc:sldMkLst>
      </pc:sldChg>
      <pc:sldChg chg="modSp add del mod">
        <pc:chgData name="Jake Duddy" userId="7a8a0c806e99fd3e" providerId="LiveId" clId="{94246C14-FF00-45B9-B101-A71BF743EFB5}" dt="2025-04-11T22:17:28.155" v="2101" actId="47"/>
        <pc:sldMkLst>
          <pc:docMk/>
          <pc:sldMk cId="3402065995" sldId="274"/>
        </pc:sldMkLst>
      </pc:sldChg>
      <pc:sldChg chg="modSp add mod">
        <pc:chgData name="Jake Duddy" userId="7a8a0c806e99fd3e" providerId="LiveId" clId="{94246C14-FF00-45B9-B101-A71BF743EFB5}" dt="2025-04-11T22:14:16.146" v="1987" actId="20577"/>
        <pc:sldMkLst>
          <pc:docMk/>
          <pc:sldMk cId="3072066856" sldId="275"/>
        </pc:sldMkLst>
      </pc:sldChg>
      <pc:sldChg chg="modSp add del mod">
        <pc:chgData name="Jake Duddy" userId="7a8a0c806e99fd3e" providerId="LiveId" clId="{94246C14-FF00-45B9-B101-A71BF743EFB5}" dt="2025-04-11T22:17:59.661" v="2107" actId="47"/>
        <pc:sldMkLst>
          <pc:docMk/>
          <pc:sldMk cId="2011696247" sldId="276"/>
        </pc:sldMkLst>
      </pc:sldChg>
      <pc:sldChg chg="addSp delSp modSp add mod ord">
        <pc:chgData name="Jake Duddy" userId="7a8a0c806e99fd3e" providerId="LiveId" clId="{94246C14-FF00-45B9-B101-A71BF743EFB5}" dt="2025-04-14T08:14:49.052" v="6493"/>
        <pc:sldMkLst>
          <pc:docMk/>
          <pc:sldMk cId="820491272" sldId="277"/>
        </pc:sldMkLst>
      </pc:sldChg>
      <pc:sldChg chg="modSp add mod">
        <pc:chgData name="Jake Duddy" userId="7a8a0c806e99fd3e" providerId="LiveId" clId="{94246C14-FF00-45B9-B101-A71BF743EFB5}" dt="2025-04-11T21:54:24.306" v="1789" actId="20577"/>
        <pc:sldMkLst>
          <pc:docMk/>
          <pc:sldMk cId="3914444921" sldId="278"/>
        </pc:sldMkLst>
      </pc:sldChg>
      <pc:sldChg chg="addSp delSp modSp add mod">
        <pc:chgData name="Jake Duddy" userId="7a8a0c806e99fd3e" providerId="LiveId" clId="{94246C14-FF00-45B9-B101-A71BF743EFB5}" dt="2025-04-14T07:46:52.706" v="6151" actId="6549"/>
        <pc:sldMkLst>
          <pc:docMk/>
          <pc:sldMk cId="2894187985" sldId="279"/>
        </pc:sldMkLst>
      </pc:sldChg>
      <pc:sldChg chg="addSp delSp modSp add mod ord setBg">
        <pc:chgData name="Jake Duddy" userId="7a8a0c806e99fd3e" providerId="LiveId" clId="{94246C14-FF00-45B9-B101-A71BF743EFB5}" dt="2025-04-13T21:57:33.300" v="5002" actId="20577"/>
        <pc:sldMkLst>
          <pc:docMk/>
          <pc:sldMk cId="923541662" sldId="280"/>
        </pc:sldMkLst>
      </pc:sldChg>
      <pc:sldChg chg="modSp add mod">
        <pc:chgData name="Jake Duddy" userId="7a8a0c806e99fd3e" providerId="LiveId" clId="{94246C14-FF00-45B9-B101-A71BF743EFB5}" dt="2025-04-11T22:10:22.008" v="1955" actId="20577"/>
        <pc:sldMkLst>
          <pc:docMk/>
          <pc:sldMk cId="1089715667" sldId="281"/>
        </pc:sldMkLst>
      </pc:sldChg>
      <pc:sldChg chg="addSp delSp modSp add mod ord delAnim modAnim">
        <pc:chgData name="Jake Duddy" userId="7a8a0c806e99fd3e" providerId="LiveId" clId="{94246C14-FF00-45B9-B101-A71BF743EFB5}" dt="2025-04-14T08:13:43.555" v="6488" actId="22"/>
        <pc:sldMkLst>
          <pc:docMk/>
          <pc:sldMk cId="1736026236" sldId="282"/>
        </pc:sldMkLst>
      </pc:sldChg>
      <pc:sldChg chg="addSp delSp modSp add mod">
        <pc:chgData name="Jake Duddy" userId="7a8a0c806e99fd3e" providerId="LiveId" clId="{94246C14-FF00-45B9-B101-A71BF743EFB5}" dt="2025-04-14T11:24:32.598" v="7286" actId="20577"/>
        <pc:sldMkLst>
          <pc:docMk/>
          <pc:sldMk cId="2603280857" sldId="283"/>
        </pc:sldMkLst>
      </pc:sldChg>
      <pc:sldChg chg="addSp delSp modSp new mod addAnim delAnim modAnim">
        <pc:chgData name="Jake Duddy" userId="7a8a0c806e99fd3e" providerId="LiveId" clId="{94246C14-FF00-45B9-B101-A71BF743EFB5}" dt="2025-04-13T20:53:26.136" v="3092" actId="1037"/>
        <pc:sldMkLst>
          <pc:docMk/>
          <pc:sldMk cId="3451289127" sldId="284"/>
        </pc:sldMkLst>
      </pc:sldChg>
      <pc:sldChg chg="modSp add mod">
        <pc:chgData name="Jake Duddy" userId="7a8a0c806e99fd3e" providerId="LiveId" clId="{94246C14-FF00-45B9-B101-A71BF743EFB5}" dt="2025-04-13T20:32:17.787" v="2663" actId="20577"/>
        <pc:sldMkLst>
          <pc:docMk/>
          <pc:sldMk cId="2677008088" sldId="285"/>
        </pc:sldMkLst>
      </pc:sldChg>
      <pc:sldChg chg="modSp add mod ord">
        <pc:chgData name="Jake Duddy" userId="7a8a0c806e99fd3e" providerId="LiveId" clId="{94246C14-FF00-45B9-B101-A71BF743EFB5}" dt="2025-04-14T08:14:49.052" v="6493"/>
        <pc:sldMkLst>
          <pc:docMk/>
          <pc:sldMk cId="612898767" sldId="286"/>
        </pc:sldMkLst>
      </pc:sldChg>
      <pc:sldChg chg="new del">
        <pc:chgData name="Jake Duddy" userId="7a8a0c806e99fd3e" providerId="LiveId" clId="{94246C14-FF00-45B9-B101-A71BF743EFB5}" dt="2025-04-13T20:31:21.073" v="2648" actId="680"/>
        <pc:sldMkLst>
          <pc:docMk/>
          <pc:sldMk cId="3357522727" sldId="286"/>
        </pc:sldMkLst>
      </pc:sldChg>
      <pc:sldChg chg="addSp delSp modSp add mod ord modAnim">
        <pc:chgData name="Jake Duddy" userId="7a8a0c806e99fd3e" providerId="LiveId" clId="{94246C14-FF00-45B9-B101-A71BF743EFB5}" dt="2025-04-14T07:46:03.864" v="6150" actId="20577"/>
        <pc:sldMkLst>
          <pc:docMk/>
          <pc:sldMk cId="4004143657" sldId="287"/>
        </pc:sldMkLst>
      </pc:sldChg>
      <pc:sldChg chg="addSp delSp modSp new mod">
        <pc:chgData name="Jake Duddy" userId="7a8a0c806e99fd3e" providerId="LiveId" clId="{94246C14-FF00-45B9-B101-A71BF743EFB5}" dt="2025-04-14T08:05:15.407" v="6429"/>
        <pc:sldMkLst>
          <pc:docMk/>
          <pc:sldMk cId="3009928718" sldId="288"/>
        </pc:sldMkLst>
      </pc:sldChg>
      <pc:sldChg chg="modSp add del mod ord">
        <pc:chgData name="Jake Duddy" userId="7a8a0c806e99fd3e" providerId="LiveId" clId="{94246C14-FF00-45B9-B101-A71BF743EFB5}" dt="2025-04-14T08:21:36.431" v="6676" actId="47"/>
        <pc:sldMkLst>
          <pc:docMk/>
          <pc:sldMk cId="835302282" sldId="289"/>
        </pc:sldMkLst>
      </pc:sldChg>
      <pc:sldChg chg="add del ord">
        <pc:chgData name="Jake Duddy" userId="7a8a0c806e99fd3e" providerId="LiveId" clId="{94246C14-FF00-45B9-B101-A71BF743EFB5}" dt="2025-04-14T08:20:34.569" v="6635" actId="2696"/>
        <pc:sldMkLst>
          <pc:docMk/>
          <pc:sldMk cId="1181059443" sldId="289"/>
        </pc:sldMkLst>
      </pc:sldChg>
      <pc:sldChg chg="addSp delSp modSp add mod delAnim">
        <pc:chgData name="Jake Duddy" userId="7a8a0c806e99fd3e" providerId="LiveId" clId="{94246C14-FF00-45B9-B101-A71BF743EFB5}" dt="2025-04-14T08:24:06.218" v="6855" actId="20577"/>
        <pc:sldMkLst>
          <pc:docMk/>
          <pc:sldMk cId="2778347506" sldId="289"/>
        </pc:sldMkLst>
      </pc:sldChg>
      <pc:sldChg chg="addSp delSp modSp add mod">
        <pc:chgData name="Jake Duddy" userId="7a8a0c806e99fd3e" providerId="LiveId" clId="{94246C14-FF00-45B9-B101-A71BF743EFB5}" dt="2025-04-14T11:24:08.322" v="7277" actId="478"/>
        <pc:sldMkLst>
          <pc:docMk/>
          <pc:sldMk cId="2611002970" sldId="290"/>
        </pc:sldMkLst>
      </pc:sldChg>
    </pc:docChg>
  </pc:docChgLst>
  <pc:docChgLst>
    <pc:chgData name="Jake Duddy" userId="7a8a0c806e99fd3e" providerId="LiveId" clId="{2131EDE3-A9FD-48D7-8863-06A78A6E322C}"/>
    <pc:docChg chg="undo custSel addSld delSld modSld sldOrd modSection">
      <pc:chgData name="Jake Duddy" userId="7a8a0c806e99fd3e" providerId="LiveId" clId="{2131EDE3-A9FD-48D7-8863-06A78A6E322C}" dt="2025-06-15T20:10:36.807" v="1867" actId="20577"/>
      <pc:docMkLst>
        <pc:docMk/>
      </pc:docMkLst>
      <pc:sldChg chg="modSp mod">
        <pc:chgData name="Jake Duddy" userId="7a8a0c806e99fd3e" providerId="LiveId" clId="{2131EDE3-A9FD-48D7-8863-06A78A6E322C}" dt="2025-05-31T20:33:17.568" v="3" actId="27636"/>
        <pc:sldMkLst>
          <pc:docMk/>
          <pc:sldMk cId="3614430531" sldId="257"/>
        </pc:sldMkLst>
        <pc:spChg chg="mod">
          <ac:chgData name="Jake Duddy" userId="7a8a0c806e99fd3e" providerId="LiveId" clId="{2131EDE3-A9FD-48D7-8863-06A78A6E322C}" dt="2025-05-31T20:33:17.568" v="3" actId="27636"/>
          <ac:spMkLst>
            <pc:docMk/>
            <pc:sldMk cId="3614430531" sldId="257"/>
            <ac:spMk id="12" creationId="{1222617F-D3A4-600C-A967-1FEC73F068D5}"/>
          </ac:spMkLst>
        </pc:spChg>
      </pc:sldChg>
      <pc:sldChg chg="modSp mod">
        <pc:chgData name="Jake Duddy" userId="7a8a0c806e99fd3e" providerId="LiveId" clId="{2131EDE3-A9FD-48D7-8863-06A78A6E322C}" dt="2025-06-01T20:57:05.083" v="578" actId="14"/>
        <pc:sldMkLst>
          <pc:docMk/>
          <pc:sldMk cId="3721349592" sldId="290"/>
        </pc:sldMkLst>
        <pc:spChg chg="mod">
          <ac:chgData name="Jake Duddy" userId="7a8a0c806e99fd3e" providerId="LiveId" clId="{2131EDE3-A9FD-48D7-8863-06A78A6E322C}" dt="2025-06-01T20:56:18.914" v="566"/>
          <ac:spMkLst>
            <pc:docMk/>
            <pc:sldMk cId="3721349592" sldId="290"/>
            <ac:spMk id="2" creationId="{146A5260-40AF-8C8B-642A-293BFF6299E0}"/>
          </ac:spMkLst>
        </pc:spChg>
        <pc:spChg chg="mod">
          <ac:chgData name="Jake Duddy" userId="7a8a0c806e99fd3e" providerId="LiveId" clId="{2131EDE3-A9FD-48D7-8863-06A78A6E322C}" dt="2025-06-01T20:57:05.083" v="578" actId="14"/>
          <ac:spMkLst>
            <pc:docMk/>
            <pc:sldMk cId="3721349592" sldId="290"/>
            <ac:spMk id="3" creationId="{A2D0891A-5B0C-8D23-FA87-72BA16C044D9}"/>
          </ac:spMkLst>
        </pc:spChg>
      </pc:sldChg>
      <pc:sldChg chg="addSp delSp modSp mod delAnim modAnim">
        <pc:chgData name="Jake Duddy" userId="7a8a0c806e99fd3e" providerId="LiveId" clId="{2131EDE3-A9FD-48D7-8863-06A78A6E322C}" dt="2025-06-01T22:25:46.559" v="1488" actId="1076"/>
        <pc:sldMkLst>
          <pc:docMk/>
          <pc:sldMk cId="918321557" sldId="292"/>
        </pc:sldMkLst>
        <pc:spChg chg="mod">
          <ac:chgData name="Jake Duddy" userId="7a8a0c806e99fd3e" providerId="LiveId" clId="{2131EDE3-A9FD-48D7-8863-06A78A6E322C}" dt="2025-06-01T21:05:11.619" v="890" actId="20577"/>
          <ac:spMkLst>
            <pc:docMk/>
            <pc:sldMk cId="918321557" sldId="292"/>
            <ac:spMk id="2" creationId="{E98BE070-544D-8E36-40D7-8F333AE08801}"/>
          </ac:spMkLst>
        </pc:spChg>
        <pc:spChg chg="mod">
          <ac:chgData name="Jake Duddy" userId="7a8a0c806e99fd3e" providerId="LiveId" clId="{2131EDE3-A9FD-48D7-8863-06A78A6E322C}" dt="2025-06-01T21:48:54.905" v="1283" actId="20577"/>
          <ac:spMkLst>
            <pc:docMk/>
            <pc:sldMk cId="918321557" sldId="292"/>
            <ac:spMk id="3" creationId="{6EFC5B25-A46C-24DD-B4C1-689AEF142021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4" creationId="{BF3D7269-6ABD-929C-C24A-83CDDE2BE997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6" creationId="{466A91B5-1CFC-37FA-3BED-CC6089B15D43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7" creationId="{4F6A02CD-045A-785E-C24C-4424D4DF864F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10" creationId="{8DBF6230-87B4-E4E3-AC6A-D6D29745D0DA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17" creationId="{44906B6A-FBD7-DA1A-A23F-85ABD5AB3AB4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18" creationId="{66CA51B5-4401-71C4-F3BC-AA216BCF1E93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19" creationId="{39F1BB1D-A657-7B30-A084-25542FCD8861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20" creationId="{B43779D9-E114-0AAD-2661-C8162B4FCD56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21" creationId="{194F616E-5EB9-5818-5A43-1612AC873AAE}"/>
          </ac:spMkLst>
        </pc:spChg>
        <pc:spChg chg="add mod">
          <ac:chgData name="Jake Duddy" userId="7a8a0c806e99fd3e" providerId="LiveId" clId="{2131EDE3-A9FD-48D7-8863-06A78A6E322C}" dt="2025-06-01T21:03:21.138" v="765"/>
          <ac:spMkLst>
            <pc:docMk/>
            <pc:sldMk cId="918321557" sldId="292"/>
            <ac:spMk id="33" creationId="{4CBC331A-66FB-60F3-67A2-34DA13C7418C}"/>
          </ac:spMkLst>
        </pc:spChg>
        <pc:spChg chg="add mod">
          <ac:chgData name="Jake Duddy" userId="7a8a0c806e99fd3e" providerId="LiveId" clId="{2131EDE3-A9FD-48D7-8863-06A78A6E322C}" dt="2025-06-01T22:25:46.559" v="1488" actId="1076"/>
          <ac:spMkLst>
            <pc:docMk/>
            <pc:sldMk cId="918321557" sldId="292"/>
            <ac:spMk id="69" creationId="{FECCE30A-90CC-FB4E-25A9-57CBFEED9288}"/>
          </ac:spMkLst>
        </pc:spChg>
      </pc:sldChg>
      <pc:sldChg chg="addSp">
        <pc:chgData name="Jake Duddy" userId="7a8a0c806e99fd3e" providerId="LiveId" clId="{2131EDE3-A9FD-48D7-8863-06A78A6E322C}" dt="2025-06-01T21:14:59.512" v="1003"/>
        <pc:sldMkLst>
          <pc:docMk/>
          <pc:sldMk cId="348721876" sldId="294"/>
        </pc:sldMkLst>
      </pc:sldChg>
      <pc:sldChg chg="addSp delSp modSp mod">
        <pc:chgData name="Jake Duddy" userId="7a8a0c806e99fd3e" providerId="LiveId" clId="{2131EDE3-A9FD-48D7-8863-06A78A6E322C}" dt="2025-06-01T21:14:34.356" v="1002" actId="1076"/>
        <pc:sldMkLst>
          <pc:docMk/>
          <pc:sldMk cId="1588583554" sldId="295"/>
        </pc:sldMkLst>
        <pc:spChg chg="mod">
          <ac:chgData name="Jake Duddy" userId="7a8a0c806e99fd3e" providerId="LiveId" clId="{2131EDE3-A9FD-48D7-8863-06A78A6E322C}" dt="2025-06-01T21:12:56.726" v="974" actId="20577"/>
          <ac:spMkLst>
            <pc:docMk/>
            <pc:sldMk cId="1588583554" sldId="295"/>
            <ac:spMk id="2" creationId="{5A92CA53-DCD9-AEA6-4C91-F262BB3F9031}"/>
          </ac:spMkLst>
        </pc:spChg>
        <pc:spChg chg="mod">
          <ac:chgData name="Jake Duddy" userId="7a8a0c806e99fd3e" providerId="LiveId" clId="{2131EDE3-A9FD-48D7-8863-06A78A6E322C}" dt="2025-06-01T21:14:18.448" v="998" actId="404"/>
          <ac:spMkLst>
            <pc:docMk/>
            <pc:sldMk cId="1588583554" sldId="295"/>
            <ac:spMk id="5" creationId="{E51D2B1C-A548-C040-14B0-9AD76B2B06B6}"/>
          </ac:spMkLst>
        </pc:spChg>
        <pc:picChg chg="add mod">
          <ac:chgData name="Jake Duddy" userId="7a8a0c806e99fd3e" providerId="LiveId" clId="{2131EDE3-A9FD-48D7-8863-06A78A6E322C}" dt="2025-06-01T21:14:34.356" v="1002" actId="1076"/>
          <ac:picMkLst>
            <pc:docMk/>
            <pc:sldMk cId="1588583554" sldId="295"/>
            <ac:picMk id="1026" creationId="{E5B84FFB-5403-D1F4-5815-E73BB27A2699}"/>
          </ac:picMkLst>
        </pc:picChg>
      </pc:sldChg>
      <pc:sldChg chg="modSp mod">
        <pc:chgData name="Jake Duddy" userId="7a8a0c806e99fd3e" providerId="LiveId" clId="{2131EDE3-A9FD-48D7-8863-06A78A6E322C}" dt="2025-06-15T20:10:36.807" v="1867" actId="20577"/>
        <pc:sldMkLst>
          <pc:docMk/>
          <pc:sldMk cId="4124482343" sldId="297"/>
        </pc:sldMkLst>
        <pc:spChg chg="mod">
          <ac:chgData name="Jake Duddy" userId="7a8a0c806e99fd3e" providerId="LiveId" clId="{2131EDE3-A9FD-48D7-8863-06A78A6E322C}" dt="2025-06-15T20:10:36.807" v="1867" actId="20577"/>
          <ac:spMkLst>
            <pc:docMk/>
            <pc:sldMk cId="4124482343" sldId="297"/>
            <ac:spMk id="3" creationId="{361EBB47-0897-3694-FE3E-FC131ADBC58A}"/>
          </ac:spMkLst>
        </pc:spChg>
      </pc:sldChg>
      <pc:sldChg chg="modSp mod">
        <pc:chgData name="Jake Duddy" userId="7a8a0c806e99fd3e" providerId="LiveId" clId="{2131EDE3-A9FD-48D7-8863-06A78A6E322C}" dt="2025-06-01T20:57:08.569" v="579" actId="14"/>
        <pc:sldMkLst>
          <pc:docMk/>
          <pc:sldMk cId="3953326372" sldId="301"/>
        </pc:sldMkLst>
        <pc:spChg chg="mod">
          <ac:chgData name="Jake Duddy" userId="7a8a0c806e99fd3e" providerId="LiveId" clId="{2131EDE3-A9FD-48D7-8863-06A78A6E322C}" dt="2025-06-01T20:56:30.050" v="568"/>
          <ac:spMkLst>
            <pc:docMk/>
            <pc:sldMk cId="3953326372" sldId="301"/>
            <ac:spMk id="2" creationId="{96B906FE-B9C9-BC64-36BC-248571189A55}"/>
          </ac:spMkLst>
        </pc:spChg>
        <pc:spChg chg="mod">
          <ac:chgData name="Jake Duddy" userId="7a8a0c806e99fd3e" providerId="LiveId" clId="{2131EDE3-A9FD-48D7-8863-06A78A6E322C}" dt="2025-06-01T20:57:08.569" v="579" actId="14"/>
          <ac:spMkLst>
            <pc:docMk/>
            <pc:sldMk cId="3953326372" sldId="301"/>
            <ac:spMk id="3" creationId="{24B7D318-A21A-DA9A-E613-AFC275A0C97D}"/>
          </ac:spMkLst>
        </pc:spChg>
      </pc:sldChg>
      <pc:sldChg chg="addSp delSp modSp mod">
        <pc:chgData name="Jake Duddy" userId="7a8a0c806e99fd3e" providerId="LiveId" clId="{2131EDE3-A9FD-48D7-8863-06A78A6E322C}" dt="2025-06-01T20:57:01.930" v="577" actId="478"/>
        <pc:sldMkLst>
          <pc:docMk/>
          <pc:sldMk cId="534188395" sldId="302"/>
        </pc:sldMkLst>
        <pc:spChg chg="mod">
          <ac:chgData name="Jake Duddy" userId="7a8a0c806e99fd3e" providerId="LiveId" clId="{2131EDE3-A9FD-48D7-8863-06A78A6E322C}" dt="2025-06-01T20:56:41.942" v="572"/>
          <ac:spMkLst>
            <pc:docMk/>
            <pc:sldMk cId="534188395" sldId="302"/>
            <ac:spMk id="2" creationId="{1474A02F-16C7-7571-E380-39E6EB698361}"/>
          </ac:spMkLst>
        </pc:spChg>
      </pc:sldChg>
      <pc:sldChg chg="modSp mod">
        <pc:chgData name="Jake Duddy" userId="7a8a0c806e99fd3e" providerId="LiveId" clId="{2131EDE3-A9FD-48D7-8863-06A78A6E322C}" dt="2025-06-01T21:09:07.854" v="948" actId="20577"/>
        <pc:sldMkLst>
          <pc:docMk/>
          <pc:sldMk cId="1236865442" sldId="304"/>
        </pc:sldMkLst>
        <pc:spChg chg="mod">
          <ac:chgData name="Jake Duddy" userId="7a8a0c806e99fd3e" providerId="LiveId" clId="{2131EDE3-A9FD-48D7-8863-06A78A6E322C}" dt="2025-06-01T21:09:07.854" v="948" actId="20577"/>
          <ac:spMkLst>
            <pc:docMk/>
            <pc:sldMk cId="1236865442" sldId="304"/>
            <ac:spMk id="3" creationId="{60C3A0CB-8D54-9365-631B-57F32F55B36D}"/>
          </ac:spMkLst>
        </pc:spChg>
      </pc:sldChg>
      <pc:sldChg chg="modSp mod">
        <pc:chgData name="Jake Duddy" userId="7a8a0c806e99fd3e" providerId="LiveId" clId="{2131EDE3-A9FD-48D7-8863-06A78A6E322C}" dt="2025-06-01T20:57:35.623" v="619" actId="20577"/>
        <pc:sldMkLst>
          <pc:docMk/>
          <pc:sldMk cId="612784051" sldId="305"/>
        </pc:sldMkLst>
        <pc:spChg chg="mod">
          <ac:chgData name="Jake Duddy" userId="7a8a0c806e99fd3e" providerId="LiveId" clId="{2131EDE3-A9FD-48D7-8863-06A78A6E322C}" dt="2025-06-01T20:56:51.062" v="573"/>
          <ac:spMkLst>
            <pc:docMk/>
            <pc:sldMk cId="612784051" sldId="305"/>
            <ac:spMk id="2" creationId="{F0FE33C8-FE5F-AA13-B532-E6DEBB77AAD1}"/>
          </ac:spMkLst>
        </pc:spChg>
        <pc:spChg chg="mod">
          <ac:chgData name="Jake Duddy" userId="7a8a0c806e99fd3e" providerId="LiveId" clId="{2131EDE3-A9FD-48D7-8863-06A78A6E322C}" dt="2025-06-01T20:57:35.623" v="619" actId="20577"/>
          <ac:spMkLst>
            <pc:docMk/>
            <pc:sldMk cId="612784051" sldId="305"/>
            <ac:spMk id="3" creationId="{A4458808-1C6B-EA7C-1910-FED3875CF725}"/>
          </ac:spMkLst>
        </pc:spChg>
      </pc:sldChg>
      <pc:sldChg chg="modSp mod">
        <pc:chgData name="Jake Duddy" userId="7a8a0c806e99fd3e" providerId="LiveId" clId="{2131EDE3-A9FD-48D7-8863-06A78A6E322C}" dt="2025-06-01T20:32:47.899" v="327" actId="20577"/>
        <pc:sldMkLst>
          <pc:docMk/>
          <pc:sldMk cId="4148816725" sldId="309"/>
        </pc:sldMkLst>
        <pc:spChg chg="mod">
          <ac:chgData name="Jake Duddy" userId="7a8a0c806e99fd3e" providerId="LiveId" clId="{2131EDE3-A9FD-48D7-8863-06A78A6E322C}" dt="2025-06-01T20:32:47.899" v="327" actId="20577"/>
          <ac:spMkLst>
            <pc:docMk/>
            <pc:sldMk cId="4148816725" sldId="309"/>
            <ac:spMk id="12" creationId="{E3EACA5D-6792-225D-AC74-EF02E73D8F89}"/>
          </ac:spMkLst>
        </pc:spChg>
      </pc:sldChg>
      <pc:sldChg chg="addSp delSp modSp add mod ord delAnim modAnim">
        <pc:chgData name="Jake Duddy" userId="7a8a0c806e99fd3e" providerId="LiveId" clId="{2131EDE3-A9FD-48D7-8863-06A78A6E322C}" dt="2025-06-01T21:01:21.006" v="735"/>
        <pc:sldMkLst>
          <pc:docMk/>
          <pc:sldMk cId="3492570063" sldId="310"/>
        </pc:sldMkLst>
        <pc:spChg chg="mod">
          <ac:chgData name="Jake Duddy" userId="7a8a0c806e99fd3e" providerId="LiveId" clId="{2131EDE3-A9FD-48D7-8863-06A78A6E322C}" dt="2025-06-01T21:01:10.500" v="733" actId="1076"/>
          <ac:spMkLst>
            <pc:docMk/>
            <pc:sldMk cId="3492570063" sldId="310"/>
            <ac:spMk id="2" creationId="{63115E85-C88D-C3D7-5FBF-89AE2497E758}"/>
          </ac:spMkLst>
        </pc:spChg>
        <pc:spChg chg="mod">
          <ac:chgData name="Jake Duddy" userId="7a8a0c806e99fd3e" providerId="LiveId" clId="{2131EDE3-A9FD-48D7-8863-06A78A6E322C}" dt="2025-06-01T20:59:29.316" v="697" actId="14100"/>
          <ac:spMkLst>
            <pc:docMk/>
            <pc:sldMk cId="3492570063" sldId="310"/>
            <ac:spMk id="3" creationId="{1349E1C4-FF75-874E-58FB-057306D9CB7A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4" creationId="{DBBE2ED5-7328-E100-6464-F2194B89F013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6" creationId="{357822EE-A617-B25B-F424-496C13B0F445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7" creationId="{121E5316-5503-88B3-CC17-91415024F10A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8" creationId="{53EBC4A3-22CD-CE76-C37C-B4C5B8B16649}"/>
          </ac:spMkLst>
        </pc:spChg>
        <pc:spChg chg="add mod">
          <ac:chgData name="Jake Duddy" userId="7a8a0c806e99fd3e" providerId="LiveId" clId="{2131EDE3-A9FD-48D7-8863-06A78A6E322C}" dt="2025-06-01T20:30:30.162" v="269" actId="1076"/>
          <ac:spMkLst>
            <pc:docMk/>
            <pc:sldMk cId="3492570063" sldId="310"/>
            <ac:spMk id="10" creationId="{572554E3-A9BF-46AF-FF87-3C7F155F90C9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17" creationId="{461AEFB6-6813-9B65-F419-E7D09668BF1C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18" creationId="{0FAB825C-03C2-8C83-B7D9-B1D214F21220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19" creationId="{3D11A7DC-FB08-6A6D-E184-8C1D16321C39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20" creationId="{A37EC972-DAF9-6AAB-8DC1-0BD46C76207B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21" creationId="{5BFE6128-BC99-660A-1D29-481378992DE7}"/>
          </ac:spMkLst>
        </pc:spChg>
        <pc:spChg chg="add mod">
          <ac:chgData name="Jake Duddy" userId="7a8a0c806e99fd3e" providerId="LiveId" clId="{2131EDE3-A9FD-48D7-8863-06A78A6E322C}" dt="2025-06-01T20:52:57.692" v="413" actId="1038"/>
          <ac:spMkLst>
            <pc:docMk/>
            <pc:sldMk cId="3492570063" sldId="310"/>
            <ac:spMk id="68" creationId="{F8CC28A3-26D8-4145-39B2-675197EC251D}"/>
          </ac:spMkLst>
        </pc:spChg>
        <pc:spChg chg="add mod">
          <ac:chgData name="Jake Duddy" userId="7a8a0c806e99fd3e" providerId="LiveId" clId="{2131EDE3-A9FD-48D7-8863-06A78A6E322C}" dt="2025-06-01T20:54:58.223" v="503" actId="1036"/>
          <ac:spMkLst>
            <pc:docMk/>
            <pc:sldMk cId="3492570063" sldId="310"/>
            <ac:spMk id="85" creationId="{7B52AEF7-6EED-806E-CAD5-1B966FDD9C62}"/>
          </ac:spMkLst>
        </pc:spChg>
        <pc:spChg chg="add mod">
          <ac:chgData name="Jake Duddy" userId="7a8a0c806e99fd3e" providerId="LiveId" clId="{2131EDE3-A9FD-48D7-8863-06A78A6E322C}" dt="2025-06-01T20:55:43.782" v="565" actId="20577"/>
          <ac:spMkLst>
            <pc:docMk/>
            <pc:sldMk cId="3492570063" sldId="310"/>
            <ac:spMk id="86" creationId="{B56497C4-70F4-E112-FE66-24D08E47D6E6}"/>
          </ac:spMkLst>
        </pc:spChg>
        <pc:picChg chg="add mod">
          <ac:chgData name="Jake Duddy" userId="7a8a0c806e99fd3e" providerId="LiveId" clId="{2131EDE3-A9FD-48D7-8863-06A78A6E322C}" dt="2025-06-01T20:52:09.675" v="384" actId="1076"/>
          <ac:picMkLst>
            <pc:docMk/>
            <pc:sldMk cId="3492570063" sldId="310"/>
            <ac:picMk id="73" creationId="{A3FE1A45-26AA-BA5C-90FC-DC86E51A5286}"/>
          </ac:picMkLst>
        </pc:picChg>
        <pc:picChg chg="add mod">
          <ac:chgData name="Jake Duddy" userId="7a8a0c806e99fd3e" providerId="LiveId" clId="{2131EDE3-A9FD-48D7-8863-06A78A6E322C}" dt="2025-06-01T20:52:23.636" v="388" actId="1076"/>
          <ac:picMkLst>
            <pc:docMk/>
            <pc:sldMk cId="3492570063" sldId="310"/>
            <ac:picMk id="75" creationId="{E6AAF4F6-E918-EE02-0007-31921A22F359}"/>
          </ac:picMkLst>
        </pc:picChg>
        <pc:picChg chg="add mod">
          <ac:chgData name="Jake Duddy" userId="7a8a0c806e99fd3e" providerId="LiveId" clId="{2131EDE3-A9FD-48D7-8863-06A78A6E322C}" dt="2025-06-01T20:52:17.200" v="387" actId="1076"/>
          <ac:picMkLst>
            <pc:docMk/>
            <pc:sldMk cId="3492570063" sldId="310"/>
            <ac:picMk id="76" creationId="{04762267-ECB3-E3C0-B41D-99F88FEF2CC3}"/>
          </ac:picMkLst>
        </pc:picChg>
        <pc:picChg chg="add mod">
          <ac:chgData name="Jake Duddy" userId="7a8a0c806e99fd3e" providerId="LiveId" clId="{2131EDE3-A9FD-48D7-8863-06A78A6E322C}" dt="2025-06-01T20:58:02.911" v="625" actId="1076"/>
          <ac:picMkLst>
            <pc:docMk/>
            <pc:sldMk cId="3492570063" sldId="310"/>
            <ac:picMk id="87" creationId="{3CB0B5C0-CFEE-2881-9EF1-33C85FDD09EB}"/>
          </ac:picMkLst>
        </pc:picChg>
        <pc:picChg chg="add mod">
          <ac:chgData name="Jake Duddy" userId="7a8a0c806e99fd3e" providerId="LiveId" clId="{2131EDE3-A9FD-48D7-8863-06A78A6E322C}" dt="2025-06-01T20:58:00.536" v="624" actId="1076"/>
          <ac:picMkLst>
            <pc:docMk/>
            <pc:sldMk cId="3492570063" sldId="310"/>
            <ac:picMk id="89" creationId="{9284572E-0F7C-2248-62B7-8B9CC8C52277}"/>
          </ac:picMkLst>
        </pc:picChg>
        <pc:picChg chg="add mod">
          <ac:chgData name="Jake Duddy" userId="7a8a0c806e99fd3e" providerId="LiveId" clId="{2131EDE3-A9FD-48D7-8863-06A78A6E322C}" dt="2025-06-01T20:58:07.230" v="627" actId="1076"/>
          <ac:picMkLst>
            <pc:docMk/>
            <pc:sldMk cId="3492570063" sldId="310"/>
            <ac:picMk id="90" creationId="{935EC330-19AC-6955-1A54-1965653E9542}"/>
          </ac:picMkLst>
        </pc:picChg>
        <pc:picChg chg="add mod">
          <ac:chgData name="Jake Duddy" userId="7a8a0c806e99fd3e" providerId="LiveId" clId="{2131EDE3-A9FD-48D7-8863-06A78A6E322C}" dt="2025-06-01T20:58:24.617" v="640" actId="1076"/>
          <ac:picMkLst>
            <pc:docMk/>
            <pc:sldMk cId="3492570063" sldId="310"/>
            <ac:picMk id="101" creationId="{725A0D6E-8F8E-8DF2-241C-20936F329409}"/>
          </ac:picMkLst>
        </pc:picChg>
        <pc:picChg chg="add mod">
          <ac:chgData name="Jake Duddy" userId="7a8a0c806e99fd3e" providerId="LiveId" clId="{2131EDE3-A9FD-48D7-8863-06A78A6E322C}" dt="2025-06-01T20:58:51.758" v="665" actId="1038"/>
          <ac:picMkLst>
            <pc:docMk/>
            <pc:sldMk cId="3492570063" sldId="310"/>
            <ac:picMk id="108" creationId="{2897A012-F9AB-0775-8078-BC16622EADB0}"/>
          </ac:picMkLst>
        </pc:picChg>
        <pc:picChg chg="add mod">
          <ac:chgData name="Jake Duddy" userId="7a8a0c806e99fd3e" providerId="LiveId" clId="{2131EDE3-A9FD-48D7-8863-06A78A6E322C}" dt="2025-06-01T20:58:54.173" v="683" actId="1037"/>
          <ac:picMkLst>
            <pc:docMk/>
            <pc:sldMk cId="3492570063" sldId="310"/>
            <ac:picMk id="109" creationId="{214F9C4A-6D8A-A516-197A-39DC7782598A}"/>
          </ac:picMkLst>
        </pc:picChg>
        <pc:picChg chg="add mod">
          <ac:chgData name="Jake Duddy" userId="7a8a0c806e99fd3e" providerId="LiveId" clId="{2131EDE3-A9FD-48D7-8863-06A78A6E322C}" dt="2025-06-01T20:58:56.046" v="684" actId="1076"/>
          <ac:picMkLst>
            <pc:docMk/>
            <pc:sldMk cId="3492570063" sldId="310"/>
            <ac:picMk id="110" creationId="{9B32DA6B-C4F8-103D-C675-F91B47EA8430}"/>
          </ac:picMkLst>
        </pc:picChg>
        <pc:cxnChg chg="add mod">
          <ac:chgData name="Jake Duddy" userId="7a8a0c806e99fd3e" providerId="LiveId" clId="{2131EDE3-A9FD-48D7-8863-06A78A6E322C}" dt="2025-06-01T20:30:40.027" v="273" actId="14100"/>
          <ac:cxnSpMkLst>
            <pc:docMk/>
            <pc:sldMk cId="3492570063" sldId="310"/>
            <ac:cxnSpMk id="26" creationId="{65A7639D-E31D-C86D-FCD0-D6455B547B78}"/>
          </ac:cxnSpMkLst>
        </pc:cxnChg>
        <pc:cxnChg chg="add mod">
          <ac:chgData name="Jake Duddy" userId="7a8a0c806e99fd3e" providerId="LiveId" clId="{2131EDE3-A9FD-48D7-8863-06A78A6E322C}" dt="2025-06-01T20:30:25.535" v="268" actId="14100"/>
          <ac:cxnSpMkLst>
            <pc:docMk/>
            <pc:sldMk cId="3492570063" sldId="310"/>
            <ac:cxnSpMk id="27" creationId="{7181D535-959E-6BEB-7CBB-367690E6F17A}"/>
          </ac:cxnSpMkLst>
        </pc:cxnChg>
        <pc:cxnChg chg="add mod">
          <ac:chgData name="Jake Duddy" userId="7a8a0c806e99fd3e" providerId="LiveId" clId="{2131EDE3-A9FD-48D7-8863-06A78A6E322C}" dt="2025-06-01T20:30:44.320" v="274" actId="14100"/>
          <ac:cxnSpMkLst>
            <pc:docMk/>
            <pc:sldMk cId="3492570063" sldId="310"/>
            <ac:cxnSpMk id="30" creationId="{E11CA64C-FE1E-1D64-9F5D-E7E4894C14A4}"/>
          </ac:cxnSpMkLst>
        </pc:cxnChg>
        <pc:cxnChg chg="add mod">
          <ac:chgData name="Jake Duddy" userId="7a8a0c806e99fd3e" providerId="LiveId" clId="{2131EDE3-A9FD-48D7-8863-06A78A6E322C}" dt="2025-06-01T20:30:54.702" v="278" actId="14100"/>
          <ac:cxnSpMkLst>
            <pc:docMk/>
            <pc:sldMk cId="3492570063" sldId="310"/>
            <ac:cxnSpMk id="38" creationId="{FA714ED9-443F-3233-CCAF-8880FF1910A5}"/>
          </ac:cxnSpMkLst>
        </pc:cxnChg>
        <pc:cxnChg chg="add mod">
          <ac:chgData name="Jake Duddy" userId="7a8a0c806e99fd3e" providerId="LiveId" clId="{2131EDE3-A9FD-48D7-8863-06A78A6E322C}" dt="2025-06-01T20:31:08.970" v="282" actId="14100"/>
          <ac:cxnSpMkLst>
            <pc:docMk/>
            <pc:sldMk cId="3492570063" sldId="310"/>
            <ac:cxnSpMk id="43" creationId="{91A9893D-F97C-B400-0FA8-CE48E18A5AEF}"/>
          </ac:cxnSpMkLst>
        </pc:cxnChg>
        <pc:cxnChg chg="add mod">
          <ac:chgData name="Jake Duddy" userId="7a8a0c806e99fd3e" providerId="LiveId" clId="{2131EDE3-A9FD-48D7-8863-06A78A6E322C}" dt="2025-06-01T20:31:44.119" v="292" actId="14100"/>
          <ac:cxnSpMkLst>
            <pc:docMk/>
            <pc:sldMk cId="3492570063" sldId="310"/>
            <ac:cxnSpMk id="48" creationId="{E3D54B8F-1EEA-AD80-96F8-AB19BDC407D6}"/>
          </ac:cxnSpMkLst>
        </pc:cxnChg>
        <pc:cxnChg chg="add mod">
          <ac:chgData name="Jake Duddy" userId="7a8a0c806e99fd3e" providerId="LiveId" clId="{2131EDE3-A9FD-48D7-8863-06A78A6E322C}" dt="2025-06-01T20:31:48.502" v="295" actId="14100"/>
          <ac:cxnSpMkLst>
            <pc:docMk/>
            <pc:sldMk cId="3492570063" sldId="310"/>
            <ac:cxnSpMk id="55" creationId="{2EBA6F52-DB66-5C57-F154-1C446E108E18}"/>
          </ac:cxnSpMkLst>
        </pc:cxnChg>
        <pc:cxnChg chg="add mod">
          <ac:chgData name="Jake Duddy" userId="7a8a0c806e99fd3e" providerId="LiveId" clId="{2131EDE3-A9FD-48D7-8863-06A78A6E322C}" dt="2025-06-01T20:32:00.336" v="310" actId="14100"/>
          <ac:cxnSpMkLst>
            <pc:docMk/>
            <pc:sldMk cId="3492570063" sldId="310"/>
            <ac:cxnSpMk id="59" creationId="{2C2F9661-D10C-F07F-2B52-D6E4DC612733}"/>
          </ac:cxnSpMkLst>
        </pc:cxnChg>
        <pc:cxnChg chg="add mod">
          <ac:chgData name="Jake Duddy" userId="7a8a0c806e99fd3e" providerId="LiveId" clId="{2131EDE3-A9FD-48D7-8863-06A78A6E322C}" dt="2025-06-01T20:32:08.144" v="316" actId="14100"/>
          <ac:cxnSpMkLst>
            <pc:docMk/>
            <pc:sldMk cId="3492570063" sldId="310"/>
            <ac:cxnSpMk id="63" creationId="{C0656582-5313-55CC-3F3D-591697554EB6}"/>
          </ac:cxnSpMkLst>
        </pc:cxnChg>
        <pc:cxnChg chg="add mod">
          <ac:chgData name="Jake Duddy" userId="7a8a0c806e99fd3e" providerId="LiveId" clId="{2131EDE3-A9FD-48D7-8863-06A78A6E322C}" dt="2025-06-01T20:33:44.506" v="367" actId="14100"/>
          <ac:cxnSpMkLst>
            <pc:docMk/>
            <pc:sldMk cId="3492570063" sldId="310"/>
            <ac:cxnSpMk id="69" creationId="{6D06C73E-B245-563B-BA16-5DB0E84ECEE3}"/>
          </ac:cxnSpMkLst>
        </pc:cxnChg>
        <pc:cxnChg chg="add">
          <ac:chgData name="Jake Duddy" userId="7a8a0c806e99fd3e" providerId="LiveId" clId="{2131EDE3-A9FD-48D7-8863-06A78A6E322C}" dt="2025-06-01T20:52:41.373" v="389" actId="11529"/>
          <ac:cxnSpMkLst>
            <pc:docMk/>
            <pc:sldMk cId="3492570063" sldId="310"/>
            <ac:cxnSpMk id="78" creationId="{49ECF318-5D6A-D207-3359-665A850A8ACE}"/>
          </ac:cxnSpMkLst>
        </pc:cxnChg>
        <pc:cxnChg chg="add mod">
          <ac:chgData name="Jake Duddy" userId="7a8a0c806e99fd3e" providerId="LiveId" clId="{2131EDE3-A9FD-48D7-8863-06A78A6E322C}" dt="2025-06-01T20:52:46.773" v="392" actId="14100"/>
          <ac:cxnSpMkLst>
            <pc:docMk/>
            <pc:sldMk cId="3492570063" sldId="310"/>
            <ac:cxnSpMk id="79" creationId="{748B783E-DF2F-007E-48B9-338C23859E73}"/>
          </ac:cxnSpMkLst>
        </pc:cxnChg>
        <pc:cxnChg chg="add mod">
          <ac:chgData name="Jake Duddy" userId="7a8a0c806e99fd3e" providerId="LiveId" clId="{2131EDE3-A9FD-48D7-8863-06A78A6E322C}" dt="2025-06-01T20:52:49.795" v="395" actId="14100"/>
          <ac:cxnSpMkLst>
            <pc:docMk/>
            <pc:sldMk cId="3492570063" sldId="310"/>
            <ac:cxnSpMk id="82" creationId="{A525D81D-6B2E-3473-C622-CC6D89084CCF}"/>
          </ac:cxnSpMkLst>
        </pc:cxnChg>
        <pc:cxnChg chg="add mod">
          <ac:chgData name="Jake Duddy" userId="7a8a0c806e99fd3e" providerId="LiveId" clId="{2131EDE3-A9FD-48D7-8863-06A78A6E322C}" dt="2025-06-01T20:58:13.756" v="631" actId="14100"/>
          <ac:cxnSpMkLst>
            <pc:docMk/>
            <pc:sldMk cId="3492570063" sldId="310"/>
            <ac:cxnSpMk id="91" creationId="{89AF0167-5E3A-3A83-1743-E25A1D0CDE89}"/>
          </ac:cxnSpMkLst>
        </pc:cxnChg>
        <pc:cxnChg chg="add mod">
          <ac:chgData name="Jake Duddy" userId="7a8a0c806e99fd3e" providerId="LiveId" clId="{2131EDE3-A9FD-48D7-8863-06A78A6E322C}" dt="2025-06-01T20:58:16.658" v="634" actId="14100"/>
          <ac:cxnSpMkLst>
            <pc:docMk/>
            <pc:sldMk cId="3492570063" sldId="310"/>
            <ac:cxnSpMk id="94" creationId="{78715192-C165-EA45-583C-443BEA686124}"/>
          </ac:cxnSpMkLst>
        </pc:cxnChg>
        <pc:cxnChg chg="add mod">
          <ac:chgData name="Jake Duddy" userId="7a8a0c806e99fd3e" providerId="LiveId" clId="{2131EDE3-A9FD-48D7-8863-06A78A6E322C}" dt="2025-06-01T20:58:20.971" v="638" actId="14100"/>
          <ac:cxnSpMkLst>
            <pc:docMk/>
            <pc:sldMk cId="3492570063" sldId="310"/>
            <ac:cxnSpMk id="97" creationId="{86BBD8A2-95E4-B708-6265-9D3066DCFED0}"/>
          </ac:cxnSpMkLst>
        </pc:cxnChg>
        <pc:cxnChg chg="add mod">
          <ac:chgData name="Jake Duddy" userId="7a8a0c806e99fd3e" providerId="LiveId" clId="{2131EDE3-A9FD-48D7-8863-06A78A6E322C}" dt="2025-06-01T20:58:28.369" v="643" actId="14100"/>
          <ac:cxnSpMkLst>
            <pc:docMk/>
            <pc:sldMk cId="3492570063" sldId="310"/>
            <ac:cxnSpMk id="102" creationId="{9A0B9928-FCF2-A627-1473-42231F3F0C72}"/>
          </ac:cxnSpMkLst>
        </pc:cxnChg>
        <pc:cxnChg chg="add mod">
          <ac:chgData name="Jake Duddy" userId="7a8a0c806e99fd3e" providerId="LiveId" clId="{2131EDE3-A9FD-48D7-8863-06A78A6E322C}" dt="2025-06-01T20:58:33.153" v="646" actId="14100"/>
          <ac:cxnSpMkLst>
            <pc:docMk/>
            <pc:sldMk cId="3492570063" sldId="310"/>
            <ac:cxnSpMk id="105" creationId="{3C04E7DD-C92E-7CAF-B5A0-F3D41D6A5BE0}"/>
          </ac:cxnSpMkLst>
        </pc:cxnChg>
        <pc:cxnChg chg="add mod">
          <ac:chgData name="Jake Duddy" userId="7a8a0c806e99fd3e" providerId="LiveId" clId="{2131EDE3-A9FD-48D7-8863-06A78A6E322C}" dt="2025-06-01T20:58:51.758" v="665" actId="1038"/>
          <ac:cxnSpMkLst>
            <pc:docMk/>
            <pc:sldMk cId="3492570063" sldId="310"/>
            <ac:cxnSpMk id="111" creationId="{E69AEE84-D2DA-C068-0ABD-E1F1763F889B}"/>
          </ac:cxnSpMkLst>
        </pc:cxnChg>
        <pc:cxnChg chg="add mod">
          <ac:chgData name="Jake Duddy" userId="7a8a0c806e99fd3e" providerId="LiveId" clId="{2131EDE3-A9FD-48D7-8863-06A78A6E322C}" dt="2025-06-01T20:59:00.017" v="687" actId="14100"/>
          <ac:cxnSpMkLst>
            <pc:docMk/>
            <pc:sldMk cId="3492570063" sldId="310"/>
            <ac:cxnSpMk id="114" creationId="{642CDA89-7723-F448-5697-4BA492D8C15B}"/>
          </ac:cxnSpMkLst>
        </pc:cxnChg>
        <pc:cxnChg chg="add mod">
          <ac:chgData name="Jake Duddy" userId="7a8a0c806e99fd3e" providerId="LiveId" clId="{2131EDE3-A9FD-48D7-8863-06A78A6E322C}" dt="2025-06-01T20:59:03.805" v="690" actId="14100"/>
          <ac:cxnSpMkLst>
            <pc:docMk/>
            <pc:sldMk cId="3492570063" sldId="310"/>
            <ac:cxnSpMk id="117" creationId="{FA434DA0-5BA3-A5D8-A6D4-9228929B0CED}"/>
          </ac:cxnSpMkLst>
        </pc:cxnChg>
        <pc:cxnChg chg="add mod">
          <ac:chgData name="Jake Duddy" userId="7a8a0c806e99fd3e" providerId="LiveId" clId="{2131EDE3-A9FD-48D7-8863-06A78A6E322C}" dt="2025-06-01T20:59:07.013" v="693" actId="14100"/>
          <ac:cxnSpMkLst>
            <pc:docMk/>
            <pc:sldMk cId="3492570063" sldId="310"/>
            <ac:cxnSpMk id="120" creationId="{3D892A08-EAA7-9886-06AE-11EA399BAD7D}"/>
          </ac:cxnSpMkLst>
        </pc:cxnChg>
        <pc:cxnChg chg="add mod">
          <ac:chgData name="Jake Duddy" userId="7a8a0c806e99fd3e" providerId="LiveId" clId="{2131EDE3-A9FD-48D7-8863-06A78A6E322C}" dt="2025-06-01T20:59:15.058" v="696" actId="14100"/>
          <ac:cxnSpMkLst>
            <pc:docMk/>
            <pc:sldMk cId="3492570063" sldId="310"/>
            <ac:cxnSpMk id="123" creationId="{41648BFC-24A3-FFB6-8E54-149DF90BE3DB}"/>
          </ac:cxnSpMkLst>
        </pc:cxnChg>
      </pc:sldChg>
      <pc:sldChg chg="addSp delSp modSp add mod ord">
        <pc:chgData name="Jake Duddy" userId="7a8a0c806e99fd3e" providerId="LiveId" clId="{2131EDE3-A9FD-48D7-8863-06A78A6E322C}" dt="2025-06-01T21:17:08.388" v="1030" actId="14100"/>
        <pc:sldMkLst>
          <pc:docMk/>
          <pc:sldMk cId="2852776881" sldId="311"/>
        </pc:sldMkLst>
        <pc:spChg chg="mod">
          <ac:chgData name="Jake Duddy" userId="7a8a0c806e99fd3e" providerId="LiveId" clId="{2131EDE3-A9FD-48D7-8863-06A78A6E322C}" dt="2025-06-01T21:15:31.329" v="1025" actId="20577"/>
          <ac:spMkLst>
            <pc:docMk/>
            <pc:sldMk cId="2852776881" sldId="311"/>
            <ac:spMk id="2" creationId="{F7732144-4C1F-79D0-D038-35B64D40DA27}"/>
          </ac:spMkLst>
        </pc:spChg>
        <pc:spChg chg="add mod">
          <ac:chgData name="Jake Duddy" userId="7a8a0c806e99fd3e" providerId="LiveId" clId="{2131EDE3-A9FD-48D7-8863-06A78A6E322C}" dt="2025-06-01T21:17:08.388" v="1030" actId="14100"/>
          <ac:spMkLst>
            <pc:docMk/>
            <pc:sldMk cId="2852776881" sldId="311"/>
            <ac:spMk id="3" creationId="{1DA28296-378D-51DC-921A-C5E6F098AF4F}"/>
          </ac:spMkLst>
        </pc:spChg>
        <pc:picChg chg="add mod">
          <ac:chgData name="Jake Duddy" userId="7a8a0c806e99fd3e" providerId="LiveId" clId="{2131EDE3-A9FD-48D7-8863-06A78A6E322C}" dt="2025-06-01T21:16:41.285" v="1027" actId="1076"/>
          <ac:picMkLst>
            <pc:docMk/>
            <pc:sldMk cId="2852776881" sldId="311"/>
            <ac:picMk id="2050" creationId="{73DE5848-9881-D6D0-9296-5D95E5E9618C}"/>
          </ac:picMkLst>
        </pc:picChg>
      </pc:sldChg>
      <pc:sldChg chg="add del">
        <pc:chgData name="Jake Duddy" userId="7a8a0c806e99fd3e" providerId="LiveId" clId="{2131EDE3-A9FD-48D7-8863-06A78A6E322C}" dt="2025-06-01T21:19:49.115" v="1035" actId="47"/>
        <pc:sldMkLst>
          <pc:docMk/>
          <pc:sldMk cId="1144453867" sldId="312"/>
        </pc:sldMkLst>
      </pc:sldChg>
      <pc:sldChg chg="addSp delSp modSp add mod ord modShow">
        <pc:chgData name="Jake Duddy" userId="7a8a0c806e99fd3e" providerId="LiveId" clId="{2131EDE3-A9FD-48D7-8863-06A78A6E322C}" dt="2025-06-01T21:38:29.674" v="1243" actId="729"/>
        <pc:sldMkLst>
          <pc:docMk/>
          <pc:sldMk cId="3107058688" sldId="313"/>
        </pc:sldMkLst>
        <pc:spChg chg="mod">
          <ac:chgData name="Jake Duddy" userId="7a8a0c806e99fd3e" providerId="LiveId" clId="{2131EDE3-A9FD-48D7-8863-06A78A6E322C}" dt="2025-06-01T21:38:08.522" v="1242" actId="20577"/>
          <ac:spMkLst>
            <pc:docMk/>
            <pc:sldMk cId="3107058688" sldId="313"/>
            <ac:spMk id="2" creationId="{06093F11-3085-50AC-3119-E5D8D68FA61C}"/>
          </ac:spMkLst>
        </pc:spChg>
        <pc:spChg chg="mod">
          <ac:chgData name="Jake Duddy" userId="7a8a0c806e99fd3e" providerId="LiveId" clId="{2131EDE3-A9FD-48D7-8863-06A78A6E322C}" dt="2025-06-01T21:37:41.352" v="1228" actId="20577"/>
          <ac:spMkLst>
            <pc:docMk/>
            <pc:sldMk cId="3107058688" sldId="313"/>
            <ac:spMk id="3" creationId="{9F24D638-CFC1-2A2F-CDAE-3F586584383E}"/>
          </ac:spMkLst>
        </pc:spChg>
        <pc:spChg chg="add mod">
          <ac:chgData name="Jake Duddy" userId="7a8a0c806e99fd3e" providerId="LiveId" clId="{2131EDE3-A9FD-48D7-8863-06A78A6E322C}" dt="2025-06-01T21:36:07.257" v="1087"/>
          <ac:spMkLst>
            <pc:docMk/>
            <pc:sldMk cId="3107058688" sldId="313"/>
            <ac:spMk id="10" creationId="{7505752F-2443-0F6A-FB09-9BC700759688}"/>
          </ac:spMkLst>
        </pc:spChg>
        <pc:picChg chg="add mod">
          <ac:chgData name="Jake Duddy" userId="7a8a0c806e99fd3e" providerId="LiveId" clId="{2131EDE3-A9FD-48D7-8863-06A78A6E322C}" dt="2025-06-01T21:37:57.465" v="1229" actId="1076"/>
          <ac:picMkLst>
            <pc:docMk/>
            <pc:sldMk cId="3107058688" sldId="313"/>
            <ac:picMk id="9" creationId="{1CD97A77-ABD4-8C25-D451-D83D62E13AB1}"/>
          </ac:picMkLst>
        </pc:picChg>
      </pc:sldChg>
      <pc:sldChg chg="modSp new mod ord">
        <pc:chgData name="Jake Duddy" userId="7a8a0c806e99fd3e" providerId="LiveId" clId="{2131EDE3-A9FD-48D7-8863-06A78A6E322C}" dt="2025-06-01T21:50:08.976" v="1470" actId="20577"/>
        <pc:sldMkLst>
          <pc:docMk/>
          <pc:sldMk cId="1134347952" sldId="314"/>
        </pc:sldMkLst>
        <pc:spChg chg="mod">
          <ac:chgData name="Jake Duddy" userId="7a8a0c806e99fd3e" providerId="LiveId" clId="{2131EDE3-A9FD-48D7-8863-06A78A6E322C}" dt="2025-06-01T21:48:02.587" v="1249" actId="20577"/>
          <ac:spMkLst>
            <pc:docMk/>
            <pc:sldMk cId="1134347952" sldId="314"/>
            <ac:spMk id="2" creationId="{5F7559E9-60C0-4B33-1C0F-5D9CACBD60B9}"/>
          </ac:spMkLst>
        </pc:spChg>
        <pc:spChg chg="mod">
          <ac:chgData name="Jake Duddy" userId="7a8a0c806e99fd3e" providerId="LiveId" clId="{2131EDE3-A9FD-48D7-8863-06A78A6E322C}" dt="2025-06-01T21:50:08.976" v="1470" actId="20577"/>
          <ac:spMkLst>
            <pc:docMk/>
            <pc:sldMk cId="1134347952" sldId="314"/>
            <ac:spMk id="3" creationId="{75C89F6B-8DA2-5611-56EB-2F8F5C5A100D}"/>
          </ac:spMkLst>
        </pc:spChg>
      </pc:sldChg>
      <pc:sldChg chg="delSp modSp add mod ord">
        <pc:chgData name="Jake Duddy" userId="7a8a0c806e99fd3e" providerId="LiveId" clId="{2131EDE3-A9FD-48D7-8863-06A78A6E322C}" dt="2025-06-01T21:50:27.122" v="1484" actId="20577"/>
        <pc:sldMkLst>
          <pc:docMk/>
          <pc:sldMk cId="22984276" sldId="315"/>
        </pc:sldMkLst>
        <pc:spChg chg="mod">
          <ac:chgData name="Jake Duddy" userId="7a8a0c806e99fd3e" providerId="LiveId" clId="{2131EDE3-A9FD-48D7-8863-06A78A6E322C}" dt="2025-06-01T21:48:20.785" v="1282" actId="20577"/>
          <ac:spMkLst>
            <pc:docMk/>
            <pc:sldMk cId="22984276" sldId="315"/>
            <ac:spMk id="2" creationId="{0C44E581-A5BE-1C31-A8F3-7CBE587B5C54}"/>
          </ac:spMkLst>
        </pc:spChg>
        <pc:spChg chg="mod">
          <ac:chgData name="Jake Duddy" userId="7a8a0c806e99fd3e" providerId="LiveId" clId="{2131EDE3-A9FD-48D7-8863-06A78A6E322C}" dt="2025-06-01T21:50:27.122" v="1484" actId="20577"/>
          <ac:spMkLst>
            <pc:docMk/>
            <pc:sldMk cId="22984276" sldId="315"/>
            <ac:spMk id="3" creationId="{ED9265B9-4F76-2928-0B8B-D599FD857E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CDFA-3271-9DA1-1563-9E816657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E1B0B-9C5C-9264-4C16-AE1E718EC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54FB-427C-5056-DED3-0AFFE68F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8F60-83C9-BAE9-6800-BFE72CF1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0CEB-5EA0-F87D-CFD5-0872B0ED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8AE-6BAF-21DC-03DF-B8A29E87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7395-5C77-4797-9FFC-C37B06D7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199D-124E-A7C5-5E35-BA70F989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B626-0E43-85D8-737F-EBF65A1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FBE8-7D3B-010F-EE68-8441CF05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8D350-6A00-F28D-0829-C882C94A9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795D8-83A5-4782-6299-BD835BA6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1C28-4BEE-A849-6731-CCB76DF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3851-EFC4-576B-548C-F3C68752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1DB4-A438-8867-4ADE-029BC201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7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7282-0F76-FADB-7B01-11F78E06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E1DC-EDAA-3622-FCB2-F601BF2A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DEF4-0953-FB48-2419-1FA44ECB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BE60-170E-F577-00E0-F083E498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9F68-294D-5560-ACCC-A0F94B9A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E8E6-3CDD-7F81-91CE-8D8AADCD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C3DC-C6CD-8B4E-9872-9611DA42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35A8-5248-1DF3-A429-3FCCD85D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B254-BE96-207F-6354-1E4463A4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C263-9318-E3D9-062F-C6D14DEE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6197-64D9-8102-EE6B-126A43D9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3A69-9BE1-35DA-A711-07896339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A6C7-4B30-3F4F-5B92-5E2D3535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D226-FC0C-0BEB-C6EF-172F634B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6C1D-8ECF-9EBA-559D-A55CA863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C70F-1D8C-3246-EC33-71624F87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F1B1-CF78-0BF8-8B9A-21EB7D19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B1C4-467B-2816-9B3F-9C328B6A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07F9B-29C3-5775-A563-5D327C53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80E2C-CB94-56CB-979F-C3A1B7E3F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D050-3D36-2861-2A9A-E7B8DA21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4C979-2C59-1A0A-0B92-EDF5E89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48242-D64A-EDAD-F69F-EA70CB41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62A88-7AD3-A0E7-1C62-C58EBAC2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67B-7E30-56C1-A077-BCEC1601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E3A70-36C9-7EF3-D764-85A4078A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9D59E-0000-F9E5-22BF-0589FD4F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9194-3D5C-FB50-D4B0-F9F42A4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55FCA-8369-BCD4-70FA-946B3A9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A5E3C-4367-AF03-2623-576BD213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AC8A-D9EC-7496-E81A-42AAD896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E0B-EA4C-E013-7915-90D3B8FD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9F84-B50E-CABA-0080-0BE9F25D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AD9D-0627-1D9A-67BA-8E2D8F2A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3AF6-9582-0D5A-60B3-0F1A2C1D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80B6-6008-759E-8B4D-F846F028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04FD-33B7-3994-FF28-3EE4394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D9C3-CA54-A6F8-7604-71F02922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DA82C-C662-32FF-45B7-39F221D5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2142-E682-C9E1-1DBE-7D52D0FC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D776-391A-CB81-B62F-7C1AF089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0D19-A620-4951-0B97-36FF6129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6BAB-C63A-46DE-1DE6-740B33BF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4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F6CD-609C-9A77-DC50-536EC786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D476-FD18-7D2D-6684-E8856549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F778-FD34-EC0D-AA97-02FCAB028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3CED-8E50-2FA2-50B0-A82A791FE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5BFD-BBD8-48D9-1B5B-2189A038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valuationcontext.github.io/posts/graphfra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graphfram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graphframe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graphframe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graphfram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deneb-force-direct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learn.microsoft.com/en-us/sql/relational-databases/performance/display-an-actual-execution-plan?view=sql-server-ver1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valuationcontext.github.io/posts/query-plan-graph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valuationcontext.github.io/posts/graphfram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222617F-D3A4-600C-A967-1FEC73F068D5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Visualize Your Connections: A Practical Guide to Power BI Graphs</a:t>
            </a:r>
          </a:p>
          <a:p>
            <a:r>
              <a:rPr lang="en-GB" sz="40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xxx</a:t>
            </a:r>
            <a:endParaRPr lang="en-GB" sz="4000" dirty="0">
              <a:solidFill>
                <a:srgbClr val="074D49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FF10E9-901D-B0D8-E914-F83F0E9DBE35}"/>
              </a:ext>
            </a:extLst>
          </p:cNvPr>
          <p:cNvSpPr txBox="1">
            <a:spLocks/>
          </p:cNvSpPr>
          <p:nvPr/>
        </p:nvSpPr>
        <p:spPr>
          <a:xfrm>
            <a:off x="838200" y="4082143"/>
            <a:ext cx="10515600" cy="209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478F8C"/>
                </a:solidFill>
              </a:rPr>
              <a:t>Jake Duddy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rgbClr val="478F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3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D0DB-9D1F-C9C0-44AB-FC063E0D6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A02F-16C7-7571-E380-39E6EB69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Node and Edges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1D72D6-E7F9-2E40-D36F-1BABDECDC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03004"/>
              </p:ext>
            </p:extLst>
          </p:nvPr>
        </p:nvGraphicFramePr>
        <p:xfrm>
          <a:off x="7072084" y="2938580"/>
          <a:ext cx="97077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71">
                  <a:extLst>
                    <a:ext uri="{9D8B030D-6E8A-4147-A177-3AD203B41FA5}">
                      <a16:colId xmlns:a16="http://schemas.microsoft.com/office/drawing/2014/main" val="155019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Nodes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2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7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38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50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7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9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26223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7CFC5FCE-FE3D-F357-6964-97F2755123B1}"/>
              </a:ext>
            </a:extLst>
          </p:cNvPr>
          <p:cNvSpPr/>
          <p:nvPr/>
        </p:nvSpPr>
        <p:spPr>
          <a:xfrm>
            <a:off x="2324299" y="3196385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56490C-3956-0302-346E-9CA01855CD52}"/>
              </a:ext>
            </a:extLst>
          </p:cNvPr>
          <p:cNvSpPr/>
          <p:nvPr/>
        </p:nvSpPr>
        <p:spPr>
          <a:xfrm>
            <a:off x="1615344" y="4096272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51C709-66B6-682A-0E48-E4FA46C7117F}"/>
              </a:ext>
            </a:extLst>
          </p:cNvPr>
          <p:cNvSpPr/>
          <p:nvPr/>
        </p:nvSpPr>
        <p:spPr>
          <a:xfrm>
            <a:off x="2285818" y="5075414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CB93E0-C7B2-1061-0478-CFC187653D2A}"/>
              </a:ext>
            </a:extLst>
          </p:cNvPr>
          <p:cNvSpPr/>
          <p:nvPr/>
        </p:nvSpPr>
        <p:spPr>
          <a:xfrm>
            <a:off x="3741615" y="5084215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FCEE04-BF5F-6BC2-1BF6-9793EF2304BB}"/>
              </a:ext>
            </a:extLst>
          </p:cNvPr>
          <p:cNvSpPr/>
          <p:nvPr/>
        </p:nvSpPr>
        <p:spPr>
          <a:xfrm>
            <a:off x="4419037" y="4151940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5BE969-821B-B96A-4810-11E55E00602E}"/>
              </a:ext>
            </a:extLst>
          </p:cNvPr>
          <p:cNvSpPr/>
          <p:nvPr/>
        </p:nvSpPr>
        <p:spPr>
          <a:xfrm>
            <a:off x="3717436" y="3194428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B333EE-4EA1-9F4F-159E-86D00465860E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864299" y="3464428"/>
            <a:ext cx="853137" cy="195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D1C0A9-DC66-E179-1CA4-405BC72FEB61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885344" y="3657304"/>
            <a:ext cx="518036" cy="43896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C6EE1-7DAD-B225-EC8A-53E1617D979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825818" y="5345414"/>
            <a:ext cx="915797" cy="8801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AC7B79-A7F5-8F37-A325-35F2C5983925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4202534" y="4691940"/>
            <a:ext cx="486503" cy="471356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38FC01-3701-E638-9237-19E551A7FAF5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885344" y="4636272"/>
            <a:ext cx="479555" cy="51822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5D8FE-9D48-8BFE-0D6B-26D8651EB858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2746737" y="3655347"/>
            <a:ext cx="1049780" cy="149914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10B6A3-8D56-C2AD-9068-8B0BD0A8BBDA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4178355" y="3655347"/>
            <a:ext cx="510682" cy="49659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974F6C-BF99-E38F-A748-F9145959F495}"/>
              </a:ext>
            </a:extLst>
          </p:cNvPr>
          <p:cNvSpPr/>
          <p:nvPr/>
        </p:nvSpPr>
        <p:spPr>
          <a:xfrm>
            <a:off x="5276658" y="4155157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937FFD-B97A-3A72-F41D-8BCF9D1F0D29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 flipV="1">
            <a:off x="4959037" y="4421940"/>
            <a:ext cx="317621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908B2B-6699-136C-5E40-E500081D1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10824"/>
              </p:ext>
            </p:extLst>
          </p:nvPr>
        </p:nvGraphicFramePr>
        <p:xfrm>
          <a:off x="8389226" y="2921561"/>
          <a:ext cx="18494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39">
                  <a:extLst>
                    <a:ext uri="{9D8B030D-6E8A-4147-A177-3AD203B41FA5}">
                      <a16:colId xmlns:a16="http://schemas.microsoft.com/office/drawing/2014/main" val="1550190043"/>
                    </a:ext>
                  </a:extLst>
                </a:gridCol>
                <a:gridCol w="924739">
                  <a:extLst>
                    <a:ext uri="{9D8B030D-6E8A-4147-A177-3AD203B41FA5}">
                      <a16:colId xmlns:a16="http://schemas.microsoft.com/office/drawing/2014/main" val="6530141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Edges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2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38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50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7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9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26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18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20C85-687A-2959-3D90-04EACC05B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33C8-FE5F-AA13-B532-E6DEBB77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Triplets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58808-1C6B-EA7C-1910-FED3875C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A lot of graph processing involves calculating triplets</a:t>
            </a:r>
          </a:p>
          <a:p>
            <a:r>
              <a:rPr lang="en-GB" sz="2000" dirty="0">
                <a:solidFill>
                  <a:srgbClr val="FF0000"/>
                </a:solidFill>
              </a:rPr>
              <a:t>Tabular, well suited for Power BI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22F5D-1E18-F039-BF8E-5045A2EC4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97895"/>
              </p:ext>
            </p:extLst>
          </p:nvPr>
        </p:nvGraphicFramePr>
        <p:xfrm>
          <a:off x="7072084" y="2938580"/>
          <a:ext cx="1106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001">
                  <a:extLst>
                    <a:ext uri="{9D8B030D-6E8A-4147-A177-3AD203B41FA5}">
                      <a16:colId xmlns:a16="http://schemas.microsoft.com/office/drawing/2014/main" val="155019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Vertices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2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7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38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50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7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9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26223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20232DF-5477-E4BD-58AA-80027CA006FE}"/>
              </a:ext>
            </a:extLst>
          </p:cNvPr>
          <p:cNvSpPr/>
          <p:nvPr/>
        </p:nvSpPr>
        <p:spPr>
          <a:xfrm>
            <a:off x="2324299" y="3196385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72C005-96AD-5F28-02B4-5FEB1614F002}"/>
              </a:ext>
            </a:extLst>
          </p:cNvPr>
          <p:cNvSpPr/>
          <p:nvPr/>
        </p:nvSpPr>
        <p:spPr>
          <a:xfrm>
            <a:off x="1615344" y="4096272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C7A2CC-B7E0-00D5-8070-C7364456C256}"/>
              </a:ext>
            </a:extLst>
          </p:cNvPr>
          <p:cNvSpPr/>
          <p:nvPr/>
        </p:nvSpPr>
        <p:spPr>
          <a:xfrm>
            <a:off x="2285818" y="5075414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CDF2D2-BE2C-E8B9-A4F3-3F700A4BB3A3}"/>
              </a:ext>
            </a:extLst>
          </p:cNvPr>
          <p:cNvSpPr/>
          <p:nvPr/>
        </p:nvSpPr>
        <p:spPr>
          <a:xfrm>
            <a:off x="3741615" y="5084215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82E88-1CE6-C832-F3D4-3E8DDC6F300E}"/>
              </a:ext>
            </a:extLst>
          </p:cNvPr>
          <p:cNvSpPr/>
          <p:nvPr/>
        </p:nvSpPr>
        <p:spPr>
          <a:xfrm>
            <a:off x="4419037" y="4151940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8B7D5C-85E6-9B58-ACB0-061BB64A71A3}"/>
              </a:ext>
            </a:extLst>
          </p:cNvPr>
          <p:cNvSpPr/>
          <p:nvPr/>
        </p:nvSpPr>
        <p:spPr>
          <a:xfrm>
            <a:off x="3717436" y="3194428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70F14-E394-3F23-0359-C87D9FF37F3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864299" y="3464428"/>
            <a:ext cx="853137" cy="195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CFE8C2-3214-31CA-5870-26B7E473EB2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885344" y="3657304"/>
            <a:ext cx="518036" cy="43896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D972B7-A1C5-AC4D-DA40-110B7E575B4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825818" y="5345414"/>
            <a:ext cx="915797" cy="8801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4803F8-4395-4B82-A2F5-8A1C32CA3521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4202534" y="4691940"/>
            <a:ext cx="486503" cy="471356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0088FC-EEC5-9CD6-BF8D-657FC89CF480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885344" y="4636272"/>
            <a:ext cx="479555" cy="51822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DE590D-F0A3-A797-E4C7-1F2243200371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2746737" y="3655347"/>
            <a:ext cx="1049780" cy="149914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DE11BB-044F-B079-6B97-1B1CF43AA0AF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4178355" y="3655347"/>
            <a:ext cx="510682" cy="49659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A7ECA8F-A9F3-DF90-42B8-F465F3753A68}"/>
              </a:ext>
            </a:extLst>
          </p:cNvPr>
          <p:cNvSpPr/>
          <p:nvPr/>
        </p:nvSpPr>
        <p:spPr>
          <a:xfrm>
            <a:off x="5276658" y="4155157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B3C55C-0732-1973-1B85-AE882630E0B0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 flipV="1">
            <a:off x="4959037" y="4421940"/>
            <a:ext cx="317621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1CFD20-613C-E825-9D66-7B40918F3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84621"/>
              </p:ext>
            </p:extLst>
          </p:nvPr>
        </p:nvGraphicFramePr>
        <p:xfrm>
          <a:off x="8389226" y="2921561"/>
          <a:ext cx="184947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39">
                  <a:extLst>
                    <a:ext uri="{9D8B030D-6E8A-4147-A177-3AD203B41FA5}">
                      <a16:colId xmlns:a16="http://schemas.microsoft.com/office/drawing/2014/main" val="1550190043"/>
                    </a:ext>
                  </a:extLst>
                </a:gridCol>
                <a:gridCol w="924739">
                  <a:extLst>
                    <a:ext uri="{9D8B030D-6E8A-4147-A177-3AD203B41FA5}">
                      <a16:colId xmlns:a16="http://schemas.microsoft.com/office/drawing/2014/main" val="6530141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Edges</a:t>
                      </a: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2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src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38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50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7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9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26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78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F49B8-1563-1513-6C80-C0643AAF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0E3DF9-656D-0470-A2CA-A5544B099A1F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User Permissions</a:t>
            </a:r>
          </a:p>
        </p:txBody>
      </p:sp>
    </p:spTree>
    <p:extLst>
      <p:ext uri="{BB962C8B-B14F-4D97-AF65-F5344CB8AC3E}">
        <p14:creationId xmlns:p14="http://schemas.microsoft.com/office/powerpoint/2010/main" val="78630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82C5A-8D2C-81FD-32CD-5A889EEC3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E070-544D-8E36-40D7-8F333AE0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Graph Properties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5B25-A46C-24DD-B4C1-689AEF14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97062" cy="4165742"/>
          </a:xfrm>
        </p:spPr>
        <p:txBody>
          <a:bodyPr>
            <a:normAutofit/>
          </a:bodyPr>
          <a:lstStyle/>
          <a:p>
            <a:r>
              <a:rPr lang="en-GB" sz="2000" dirty="0"/>
              <a:t>Directed</a:t>
            </a:r>
          </a:p>
          <a:p>
            <a:r>
              <a:rPr lang="en-GB" sz="2000" dirty="0"/>
              <a:t>Non-weighted</a:t>
            </a:r>
          </a:p>
          <a:p>
            <a:r>
              <a:rPr lang="en-GB" sz="2000" dirty="0"/>
              <a:t>Attributes </a:t>
            </a:r>
          </a:p>
          <a:p>
            <a:pPr lvl="1"/>
            <a:r>
              <a:rPr lang="en-GB" sz="1600" dirty="0"/>
              <a:t>Role Type [Admin, Member..]</a:t>
            </a:r>
          </a:p>
          <a:p>
            <a:r>
              <a:rPr lang="en-GB" sz="2000" dirty="0"/>
              <a:t>Possibly Cyclic (groups)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85F64-4B19-E290-69B2-764207356E44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https://evaluationcontext.github.io/posts/graphframes/</a:t>
            </a:r>
            <a:endParaRPr lang="en-GB" dirty="0">
              <a:solidFill>
                <a:srgbClr val="1CC0A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3D7269-6ABD-929C-C24A-83CDDE2BE997}"/>
              </a:ext>
            </a:extLst>
          </p:cNvPr>
          <p:cNvSpPr/>
          <p:nvPr/>
        </p:nvSpPr>
        <p:spPr>
          <a:xfrm>
            <a:off x="5224179" y="2201014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workspaces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6A91B5-1CFC-37FA-3BED-CC6089B15D43}"/>
              </a:ext>
            </a:extLst>
          </p:cNvPr>
          <p:cNvSpPr/>
          <p:nvPr/>
        </p:nvSpPr>
        <p:spPr>
          <a:xfrm>
            <a:off x="5634188" y="3450436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datasets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6A02CD-045A-785E-C24C-4424D4DF864F}"/>
              </a:ext>
            </a:extLst>
          </p:cNvPr>
          <p:cNvSpPr/>
          <p:nvPr/>
        </p:nvSpPr>
        <p:spPr>
          <a:xfrm>
            <a:off x="5621764" y="2811684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reports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2293F6-6B84-493C-2D9F-A29B74EF9888}"/>
              </a:ext>
            </a:extLst>
          </p:cNvPr>
          <p:cNvSpPr/>
          <p:nvPr/>
        </p:nvSpPr>
        <p:spPr>
          <a:xfrm>
            <a:off x="5634188" y="2508764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BF6230-87B4-E4E3-AC6A-D6D29745D0DA}"/>
              </a:ext>
            </a:extLst>
          </p:cNvPr>
          <p:cNvSpPr/>
          <p:nvPr/>
        </p:nvSpPr>
        <p:spPr>
          <a:xfrm>
            <a:off x="5890186" y="3117498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906B6A-FBD7-DA1A-A23F-85ABD5AB3AB4}"/>
              </a:ext>
            </a:extLst>
          </p:cNvPr>
          <p:cNvSpPr/>
          <p:nvPr/>
        </p:nvSpPr>
        <p:spPr>
          <a:xfrm>
            <a:off x="5890186" y="3775657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CA51B5-4401-71C4-F3BC-AA216BCF1E93}"/>
              </a:ext>
            </a:extLst>
          </p:cNvPr>
          <p:cNvSpPr/>
          <p:nvPr/>
        </p:nvSpPr>
        <p:spPr>
          <a:xfrm>
            <a:off x="5890186" y="4085521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tables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F1BB1D-A657-7B30-A084-25542FCD8861}"/>
              </a:ext>
            </a:extLst>
          </p:cNvPr>
          <p:cNvSpPr/>
          <p:nvPr/>
        </p:nvSpPr>
        <p:spPr>
          <a:xfrm>
            <a:off x="6152406" y="4398302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columns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3779D9-E114-0AAD-2661-C8162B4FCD56}"/>
              </a:ext>
            </a:extLst>
          </p:cNvPr>
          <p:cNvSpPr/>
          <p:nvPr/>
        </p:nvSpPr>
        <p:spPr>
          <a:xfrm>
            <a:off x="6144533" y="4711410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measures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4F616E-5EB9-5818-5A43-1612AC873AAE}"/>
              </a:ext>
            </a:extLst>
          </p:cNvPr>
          <p:cNvSpPr/>
          <p:nvPr/>
        </p:nvSpPr>
        <p:spPr>
          <a:xfrm>
            <a:off x="5890186" y="5041550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9A00F4B-8C75-0905-9057-379C92A09555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5488963" y="2489539"/>
            <a:ext cx="177466" cy="1129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C83CE9-7416-DC1C-B977-8B0DB5189800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330713" y="2646633"/>
            <a:ext cx="481542" cy="1005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1BF2B2B-3772-B1D6-5F13-A0BC6EB8EDFB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5740640" y="3093952"/>
            <a:ext cx="171528" cy="1275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ED6981D-F7F6-CC87-B7EA-5FE237379DD5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027632" y="2969879"/>
            <a:ext cx="1100129" cy="1129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74345A8-C4A0-253F-F87B-04D52E8092BF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5719071" y="3730541"/>
            <a:ext cx="214667" cy="1275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0D2398-017E-9B25-95CE-A22559CDF2FF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5582730" y="3904065"/>
            <a:ext cx="487348" cy="1275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B736FFA-A291-DD09-1504-DA6754E413DE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5099621" y="4376985"/>
            <a:ext cx="1453564" cy="1275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6B1794C-ADBC-5FA1-1618-EE129FF880FA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5993922" y="4365817"/>
            <a:ext cx="182315" cy="1346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A8D1064-A4F7-22AE-A238-6675CD899954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5837661" y="4530538"/>
            <a:ext cx="486960" cy="12678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CBC331A-66FB-60F3-67A2-34DA13C7418C}"/>
              </a:ext>
            </a:extLst>
          </p:cNvPr>
          <p:cNvSpPr/>
          <p:nvPr/>
        </p:nvSpPr>
        <p:spPr>
          <a:xfrm>
            <a:off x="5621764" y="5371690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FA7420E-1284-F1AD-3F79-3ED77BC71831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4058650" y="3934575"/>
            <a:ext cx="3025667" cy="10056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C674923-4ECC-BD14-D8F8-4021BBE9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50" y="2501134"/>
            <a:ext cx="267260" cy="267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062213A-F417-4253-9911-2B326D77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574" y="2789659"/>
            <a:ext cx="254836" cy="25483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264D06C-CEFB-022F-D04C-D0A7AEA9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50" y="2241136"/>
            <a:ext cx="267260" cy="26726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3A7346-AD78-62C8-1E98-8A5DBE35CDF0}"/>
              </a:ext>
            </a:extLst>
          </p:cNvPr>
          <p:cNvCxnSpPr>
            <a:stCxn id="8" idx="3"/>
            <a:endCxn id="38" idx="1"/>
          </p:cNvCxnSpPr>
          <p:nvPr/>
        </p:nvCxnSpPr>
        <p:spPr>
          <a:xfrm flipV="1">
            <a:off x="7105618" y="2374766"/>
            <a:ext cx="1031532" cy="259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13F273-89E0-0C1B-E2BC-76F398D76433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7105618" y="2634764"/>
            <a:ext cx="1031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C6355-5941-72A2-D57E-C9C6A322A363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7105618" y="2634764"/>
            <a:ext cx="1043956" cy="28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3B854FD2-BB02-E6DB-5593-697884503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291" y="2119930"/>
            <a:ext cx="254836" cy="25483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5A2E644-1DF1-4207-8F2E-5BC3EACF6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607" y="1765467"/>
            <a:ext cx="267260" cy="26726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1D29C7-61A9-5D9E-2CA1-C04C2BCE5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819" y="2442077"/>
            <a:ext cx="254836" cy="254836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B39C816-4940-1AC6-BE0B-EDDE78385530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 flipV="1">
            <a:off x="8404410" y="1899097"/>
            <a:ext cx="589197" cy="47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127EE8-11B0-97E8-6669-84C39FDD4931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8404410" y="2247348"/>
            <a:ext cx="585881" cy="127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EEDD36-01F5-CC15-7769-3012B8F1C87C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8404410" y="2374766"/>
            <a:ext cx="595409" cy="194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C8A73690-9477-9090-0AF8-DDA2E1A35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079" y="2783447"/>
            <a:ext cx="267260" cy="267260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5E6F18-2C50-B4EA-909D-5950B5D738F4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8404410" y="2374766"/>
            <a:ext cx="579669" cy="542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F4CC3C-0A29-1449-D44A-F71CDF42CE68}"/>
              </a:ext>
            </a:extLst>
          </p:cNvPr>
          <p:cNvCxnSpPr>
            <a:cxnSpLocks/>
            <a:stCxn id="56" idx="1"/>
            <a:endCxn id="37" idx="3"/>
          </p:cNvCxnSpPr>
          <p:nvPr/>
        </p:nvCxnSpPr>
        <p:spPr>
          <a:xfrm flipH="1">
            <a:off x="8404410" y="2917077"/>
            <a:ext cx="5796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9AAFB9A-1C46-8622-5142-604A993F7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291" y="1645697"/>
            <a:ext cx="254836" cy="2548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0313420-C6F8-6BAA-731E-4F5DDE13E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289" y="1992512"/>
            <a:ext cx="254836" cy="25483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D29E941-AEBA-583B-F2EC-C155028D4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289" y="2794320"/>
            <a:ext cx="254836" cy="254836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98ACC5C-194D-4C71-1059-E0A8515BAF70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 flipV="1">
            <a:off x="9260867" y="1773115"/>
            <a:ext cx="412424" cy="125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47FC05-C667-A71E-F80D-85A14EB30777}"/>
              </a:ext>
            </a:extLst>
          </p:cNvPr>
          <p:cNvCxnSpPr>
            <a:cxnSpLocks/>
            <a:stCxn id="45" idx="3"/>
            <a:endCxn id="61" idx="1"/>
          </p:cNvCxnSpPr>
          <p:nvPr/>
        </p:nvCxnSpPr>
        <p:spPr>
          <a:xfrm>
            <a:off x="9260867" y="1899097"/>
            <a:ext cx="412422" cy="22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2072F8-ED13-AFC3-30AE-C4AF7CD339F0}"/>
              </a:ext>
            </a:extLst>
          </p:cNvPr>
          <p:cNvCxnSpPr>
            <a:cxnSpLocks/>
            <a:stCxn id="45" idx="3"/>
            <a:endCxn id="62" idx="1"/>
          </p:cNvCxnSpPr>
          <p:nvPr/>
        </p:nvCxnSpPr>
        <p:spPr>
          <a:xfrm>
            <a:off x="9260867" y="1899097"/>
            <a:ext cx="412422" cy="1022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31CAC3D-4F95-5814-21BC-59AF9938C661}"/>
              </a:ext>
            </a:extLst>
          </p:cNvPr>
          <p:cNvCxnSpPr>
            <a:cxnSpLocks/>
            <a:stCxn id="56" idx="3"/>
            <a:endCxn id="62" idx="1"/>
          </p:cNvCxnSpPr>
          <p:nvPr/>
        </p:nvCxnSpPr>
        <p:spPr>
          <a:xfrm>
            <a:off x="9251339" y="2917077"/>
            <a:ext cx="421950" cy="4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396436-1760-3FF8-41E3-96DFC7446A77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 flipV="1">
            <a:off x="9251339" y="2119930"/>
            <a:ext cx="421950" cy="79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ECCE30A-90CC-FB4E-25A9-57CBFEED9288}"/>
              </a:ext>
            </a:extLst>
          </p:cNvPr>
          <p:cNvSpPr txBox="1"/>
          <p:nvPr/>
        </p:nvSpPr>
        <p:spPr>
          <a:xfrm>
            <a:off x="460677" y="3044495"/>
            <a:ext cx="609713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Show scanner API schema like nested entireties in tom. The highlight different nodes for users and group. Then show how group to group to user. Get then build graph</a:t>
            </a:r>
          </a:p>
          <a:p>
            <a:pPr algn="l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Pregel to disseminate permission in strict</a:t>
            </a:r>
          </a:p>
          <a:p>
            <a:pPr algn="l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Then expand struct</a:t>
            </a:r>
          </a:p>
          <a:p>
            <a:pPr algn="l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Get nodes and edges for David's image</a:t>
            </a:r>
          </a:p>
          <a:p>
            <a:pPr algn="l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Mention filtering nodes is troublesome</a:t>
            </a:r>
          </a:p>
          <a:p>
            <a:pPr algn="l">
              <a:buNone/>
            </a:pPr>
            <a:b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lang="en-GB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Go to triplet form with filtering in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vega</a:t>
            </a:r>
            <a:endParaRPr lang="en-GB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GB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Much easier Dax to trim the graph</a:t>
            </a:r>
          </a:p>
        </p:txBody>
      </p:sp>
    </p:spTree>
    <p:extLst>
      <p:ext uri="{BB962C8B-B14F-4D97-AF65-F5344CB8AC3E}">
        <p14:creationId xmlns:p14="http://schemas.microsoft.com/office/powerpoint/2010/main" val="91832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59E9-60C0-4B33-1C0F-5D9CACBD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Deneb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9F6B-8DA2-5611-56EB-2F8F5C5A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solution work</a:t>
            </a:r>
          </a:p>
          <a:p>
            <a:r>
              <a:rPr lang="en-GB" dirty="0"/>
              <a:t>Here or later?</a:t>
            </a:r>
          </a:p>
          <a:p>
            <a:r>
              <a:rPr lang="en-GB" dirty="0"/>
              <a:t>Mention triplet form easier for filtering nodes</a:t>
            </a:r>
          </a:p>
          <a:p>
            <a:endParaRPr lang="en-GB" dirty="0"/>
          </a:p>
          <a:p>
            <a:r>
              <a:rPr lang="en-GB" dirty="0"/>
              <a:t>Start by mentioning graph outcomes?</a:t>
            </a:r>
          </a:p>
          <a:p>
            <a:pPr lvl="1"/>
            <a:r>
              <a:rPr lang="en-GB" dirty="0" err="1"/>
              <a:t>Easiy</a:t>
            </a:r>
            <a:r>
              <a:rPr lang="en-GB" dirty="0"/>
              <a:t> filtering etc?</a:t>
            </a:r>
          </a:p>
        </p:txBody>
      </p:sp>
    </p:spTree>
    <p:extLst>
      <p:ext uri="{BB962C8B-B14F-4D97-AF65-F5344CB8AC3E}">
        <p14:creationId xmlns:p14="http://schemas.microsoft.com/office/powerpoint/2010/main" val="113434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5EEB6-502E-9F47-AFF5-97FED7F01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4004-4624-AC63-E314-40820E45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err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GraphFrames</a:t>
            </a:r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 &amp; Pregel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A0CB-8D54-9365-631B-57F32F55B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/>
              <a:t>Graphframes</a:t>
            </a:r>
            <a:endParaRPr lang="en-GB" sz="2000" dirty="0"/>
          </a:p>
          <a:p>
            <a:pPr lvl="1"/>
            <a:r>
              <a:rPr lang="en-GB" sz="1200" dirty="0"/>
              <a:t>Pregel</a:t>
            </a:r>
          </a:p>
          <a:p>
            <a:pPr lvl="1"/>
            <a:r>
              <a:rPr lang="en-GB" sz="1200" dirty="0"/>
              <a:t>SQL recursive </a:t>
            </a:r>
            <a:r>
              <a:rPr lang="en-GB" sz="1200" dirty="0" err="1"/>
              <a:t>query.l</a:t>
            </a:r>
            <a:r>
              <a:rPr lang="en-GB" sz="1200" dirty="0"/>
              <a:t>, but not supported the </a:t>
            </a:r>
            <a:r>
              <a:rPr lang="en-GB" sz="1200" dirty="0" err="1"/>
              <a:t>pyspark</a:t>
            </a:r>
            <a:r>
              <a:rPr lang="en-GB" sz="1200" dirty="0"/>
              <a:t> sql </a:t>
            </a:r>
          </a:p>
          <a:p>
            <a:pPr lvl="1"/>
            <a:r>
              <a:rPr lang="en-GB" sz="1200" dirty="0"/>
              <a:t>But can also then do graph algos mention a few and then show label propagation</a:t>
            </a: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G = (V,E)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A4928-FF13-6E45-DDCD-6B1EAAE4B6E3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https://evaluationcontext.github.io/posts/graphframes/</a:t>
            </a:r>
            <a:endParaRPr lang="en-GB" dirty="0">
              <a:solidFill>
                <a:srgbClr val="1CC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86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CD64B-43C4-EEBD-A087-9A082589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9185-03A7-EF59-6236-16BBA672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err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GraphFrames</a:t>
            </a:r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 &amp; Pregel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E1CE-C31F-2D5C-CCB4-47E586FAD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vertices # +-------------------------------------------------------------------------------------------------------------------+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| id | </a:t>
            </a:r>
            <a:r>
              <a:rPr lang="en-GB" sz="1400" b="0" i="0" dirty="0" err="1">
                <a:solidFill>
                  <a:srgbClr val="546E7A"/>
                </a:solidFill>
                <a:effectLst/>
                <a:latin typeface="SFMono-Regular"/>
              </a:rPr>
              <a:t>nodeId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 | type | </a:t>
            </a:r>
            <a:r>
              <a:rPr lang="en-GB" sz="1400" b="0" i="0" dirty="0" err="1">
                <a:solidFill>
                  <a:srgbClr val="546E7A"/>
                </a:solidFill>
                <a:effectLst/>
                <a:latin typeface="SFMono-Regular"/>
              </a:rPr>
              <a:t>accessRight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 |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+-------------------------------------------------------------------------------------------------------------------+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| a2cc72b4-50e8-4c78-b875-6b1d6af6f04fAdmin | a2cc72b4-50e8-4c78-b875-6b1d6af6f04f | workspace | Admin |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| c6434512-6cec-45d6-91a0-e24d6ec8ae3fContributor | c6434512-6cec-45d6-91a0-e24d6ec8ae3f | workspace | Contributor |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| 18f3f38d-d4e5-4861-9633-43c87cd6f444 | 18f3f38d-d4e5-4861-9633-43c87cd6f444 | group | |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+-------------------------------------------------------------------------------------------------------------------+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edges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+-------------------------------------------+--------------------------------------+------------+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| </a:t>
            </a:r>
            <a:r>
              <a:rPr lang="en-GB" sz="1400" b="0" i="0" dirty="0" err="1">
                <a:solidFill>
                  <a:srgbClr val="546E7A"/>
                </a:solidFill>
                <a:effectLst/>
                <a:latin typeface="SFMono-Regular"/>
              </a:rPr>
              <a:t>src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 | </a:t>
            </a:r>
            <a:r>
              <a:rPr lang="en-GB" sz="1400" b="0" i="0" dirty="0" err="1">
                <a:solidFill>
                  <a:srgbClr val="546E7A"/>
                </a:solidFill>
                <a:effectLst/>
                <a:latin typeface="SFMono-Regular"/>
              </a:rPr>
              <a:t>dst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 | </a:t>
            </a:r>
            <a:r>
              <a:rPr lang="en-GB" sz="1400" b="0" i="0" dirty="0" err="1">
                <a:solidFill>
                  <a:srgbClr val="546E7A"/>
                </a:solidFill>
                <a:effectLst/>
                <a:latin typeface="SFMono-Regular"/>
              </a:rPr>
              <a:t>edge_type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 |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+-------------------------------------------+--------------------------------------+------------+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| a2cc72b4-50e8-4c78-b875-6b1d6af6f04fAdmin | 27600b6f-6556-43ad-98de-9a6e068a8500 | admin |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| 32282557-43f0-4182-9541-d9f3c44029c6 | bba07815-4eaf-4798-bc76-f7e55747cb3b | |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| a9497daf-95e4-42aa-9edf-658edeb2205d | ccb5abe8-8890-49a4-a8fc-d3bc2c3821b" | |</a:t>
            </a:r>
            <a:r>
              <a:rPr lang="en-GB" sz="140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400" b="0" i="0" dirty="0">
                <a:solidFill>
                  <a:srgbClr val="546E7A"/>
                </a:solidFill>
                <a:effectLst/>
                <a:latin typeface="SFMono-Regular"/>
              </a:rPr>
              <a:t># +-------------------------------------------+--------------------------------------+------------+</a:t>
            </a: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FF6E4-A78D-D3F4-75E9-C9824FD63B58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https://evaluationcontext.github.io/posts/graphframes/</a:t>
            </a:r>
            <a:endParaRPr lang="en-GB" dirty="0">
              <a:solidFill>
                <a:srgbClr val="1CC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1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4CE91-C53E-4AFB-8295-A1F8E0CC7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E09E-5E0F-3F0E-2BB6-F27C5D27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err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GraphFrames</a:t>
            </a:r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 &amp; Pregel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B9B0-C2F7-2D7E-0B32-DBA71B58A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# +-------------------------------------------+--------------------------------------------------------------------------------------------------------------+---------------------------------------+-----------+--------------+</a:t>
            </a:r>
            <a:r>
              <a:rPr lang="en-GB" sz="105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# | id | </a:t>
            </a:r>
            <a:r>
              <a:rPr lang="en-GB" sz="1050" b="0" i="0" dirty="0" err="1">
                <a:solidFill>
                  <a:srgbClr val="546E7A"/>
                </a:solidFill>
                <a:effectLst/>
                <a:latin typeface="SFMono-Regular"/>
              </a:rPr>
              <a:t>resolved_roots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 | </a:t>
            </a:r>
            <a:r>
              <a:rPr lang="en-GB" sz="1050" b="0" i="0" dirty="0" err="1">
                <a:solidFill>
                  <a:srgbClr val="546E7A"/>
                </a:solidFill>
                <a:effectLst/>
                <a:latin typeface="SFMono-Regular"/>
              </a:rPr>
              <a:t>nodeId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 | type | </a:t>
            </a:r>
            <a:r>
              <a:rPr lang="en-GB" sz="1050" b="0" i="0" dirty="0" err="1">
                <a:solidFill>
                  <a:srgbClr val="546E7A"/>
                </a:solidFill>
                <a:effectLst/>
                <a:latin typeface="SFMono-Regular"/>
              </a:rPr>
              <a:t>accessRight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 |</a:t>
            </a:r>
            <a:r>
              <a:rPr lang="en-GB" sz="105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# +-------------------------------------------+--------------------------------------------------------------------------------------------------------------+---------------------------------------+-----------+--------------+</a:t>
            </a:r>
            <a:r>
              <a:rPr lang="en-GB" sz="105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# | 94c3fe39-0ed5-4eeb-a230-2e444638930fAdmin | ["{\"type\":\"workspace\", \"id\":\"94c3fe39-0ed5-4eeb-a230-2e444638930f\",\"</a:t>
            </a:r>
            <a:r>
              <a:rPr lang="en-GB" sz="1050" b="0" i="0" dirty="0" err="1">
                <a:solidFill>
                  <a:srgbClr val="546E7A"/>
                </a:solidFill>
                <a:effectLst/>
                <a:latin typeface="SFMono-Regular"/>
              </a:rPr>
              <a:t>accessRight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\":\"Member\"}"] | 94c3fe39-0ed5-4eeb-a230-2e444638930f | workspace | Contributor |</a:t>
            </a:r>
            <a:r>
              <a:rPr lang="en-GB" sz="105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# | 5de589b4-f539-468d-96c8-7fd1034faf9e | ["{\"type\":\"workspace\", \"id\":\"31633c8d-6cac-4738-b6f3-f63ebbf29ea0\",\"</a:t>
            </a:r>
            <a:r>
              <a:rPr lang="en-GB" sz="1050" b="0" i="0" dirty="0" err="1">
                <a:solidFill>
                  <a:srgbClr val="546E7A"/>
                </a:solidFill>
                <a:effectLst/>
                <a:latin typeface="SFMono-Regular"/>
              </a:rPr>
              <a:t>accessRight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\":\"Viewer\"}",.."] | 5de589b4-f539-468d-96c8-7fd1034faf9e | user | null |</a:t>
            </a:r>
            <a:r>
              <a:rPr lang="en-GB" sz="1050" b="0" i="0" dirty="0">
                <a:solidFill>
                  <a:srgbClr val="EEFFFF"/>
                </a:solidFill>
                <a:effectLst/>
                <a:latin typeface="SFMono-Regular"/>
              </a:rPr>
              <a:t> </a:t>
            </a:r>
            <a:r>
              <a:rPr lang="en-GB" sz="1050" b="0" i="0" dirty="0">
                <a:solidFill>
                  <a:srgbClr val="546E7A"/>
                </a:solidFill>
                <a:effectLst/>
                <a:latin typeface="SFMono-Regular"/>
              </a:rPr>
              <a:t># +-------------------------------------------+--------------------------------------------------------------------------------------------------------------+---------------------------------------+-----------+--------------+</a:t>
            </a: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A9E76-41EA-62F0-BD85-99F72A3E7724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https://evaluationcontext.github.io/posts/graphframes/</a:t>
            </a:r>
            <a:endParaRPr lang="en-GB" dirty="0">
              <a:solidFill>
                <a:srgbClr val="1CC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9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3C73C-CD0E-19CA-2777-38DC46BDD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3668-A310-A87C-D5B2-DA84A909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 err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GraphFrames</a:t>
            </a:r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 &amp; Pregel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1830-127D-36FB-8533-4657799F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050" b="0" i="0" dirty="0" err="1">
                <a:solidFill>
                  <a:srgbClr val="546E7A"/>
                </a:solidFill>
                <a:effectLst/>
                <a:latin typeface="SFMono-Regular"/>
              </a:rPr>
              <a:t>accessToObject</a:t>
            </a:r>
            <a:endParaRPr lang="en-GB" sz="1050" b="0" i="0" dirty="0">
              <a:solidFill>
                <a:srgbClr val="546E7A"/>
              </a:solidFill>
              <a:effectLst/>
              <a:latin typeface="SFMono-Regular"/>
            </a:endParaRPr>
          </a:p>
          <a:p>
            <a:r>
              <a:rPr lang="en-GB" sz="1200" dirty="0" err="1"/>
              <a:t>accessToObjectEdges</a:t>
            </a:r>
            <a:r>
              <a:rPr lang="en-GB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3CB34-8F21-7E27-D5AF-E05D4DE7D86C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https://evaluationcontext.github.io/posts/graphframes/</a:t>
            </a:r>
            <a:endParaRPr lang="en-GB" dirty="0">
              <a:solidFill>
                <a:srgbClr val="1CC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2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0640A-7466-71D5-39C1-4FFCBC18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7482-B3AD-BB8F-210B-21053607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Graphs in Power BI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E3CB-FBEF-E497-07E9-E30C25FD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Custom visuals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Deneb</a:t>
            </a:r>
          </a:p>
          <a:p>
            <a:pPr lvl="1"/>
            <a:r>
              <a:rPr lang="en-GB" sz="1200" dirty="0">
                <a:latin typeface="Consolas" panose="020B0609020204030204" pitchFamily="49" charset="0"/>
              </a:rPr>
              <a:t>Force directed and </a:t>
            </a:r>
            <a:r>
              <a:rPr lang="en-GB" sz="1200" dirty="0" err="1">
                <a:latin typeface="Consolas" panose="020B0609020204030204" pitchFamily="49" charset="0"/>
              </a:rPr>
              <a:t>beeswarm</a:t>
            </a:r>
            <a:endParaRPr lang="en-GB" sz="1200" dirty="0">
              <a:latin typeface="Consolas" panose="020B0609020204030204" pitchFamily="49" charset="0"/>
            </a:endParaRPr>
          </a:p>
          <a:p>
            <a:pPr lvl="1"/>
            <a:r>
              <a:rPr lang="en-GB" sz="1200" dirty="0">
                <a:latin typeface="Consolas" panose="020B0609020204030204" pitchFamily="49" charset="0"/>
              </a:rPr>
              <a:t>   Tree layout possible in this case since 1-many but force directed gives a bit more flexibility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8C1C2-AFFA-33DB-6839-39EC389089C3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https://evaluationcontext.github.io/posts/deneb-force-directed/</a:t>
            </a:r>
            <a:endParaRPr lang="en-GB" dirty="0">
              <a:solidFill>
                <a:srgbClr val="1CC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0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AAA5C8E-C885-02F8-FE21-97AC55E6EC66}"/>
              </a:ext>
            </a:extLst>
          </p:cNvPr>
          <p:cNvGrpSpPr>
            <a:grpSpLocks noChangeAspect="1"/>
          </p:cNvGrpSpPr>
          <p:nvPr/>
        </p:nvGrpSpPr>
        <p:grpSpPr>
          <a:xfrm>
            <a:off x="1903892" y="1808920"/>
            <a:ext cx="3240161" cy="3240161"/>
            <a:chOff x="6310385" y="1254510"/>
            <a:chExt cx="3240161" cy="32401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9CD5-3241-1C35-E093-7232396F5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74D4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6310385" y="1254510"/>
              <a:ext cx="3240161" cy="3240161"/>
            </a:xfrm>
            <a:prstGeom prst="rect">
              <a:avLst/>
            </a:prstGeom>
          </p:spPr>
        </p:pic>
        <p:pic>
          <p:nvPicPr>
            <p:cNvPr id="2050" name="Picture 2" descr="avatar">
              <a:extLst>
                <a:ext uri="{FF2B5EF4-FFF2-40B4-BE49-F238E27FC236}">
                  <a16:creationId xmlns:a16="http://schemas.microsoft.com/office/drawing/2014/main" id="{37920BF9-A49E-CB57-4BDF-921598323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4529" y="2578853"/>
              <a:ext cx="731871" cy="73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5C10BF-2D14-622B-1ECA-56BD89DC147C}"/>
              </a:ext>
            </a:extLst>
          </p:cNvPr>
          <p:cNvGrpSpPr>
            <a:grpSpLocks noChangeAspect="1"/>
          </p:cNvGrpSpPr>
          <p:nvPr/>
        </p:nvGrpSpPr>
        <p:grpSpPr>
          <a:xfrm>
            <a:off x="7047945" y="1808919"/>
            <a:ext cx="3240162" cy="3240162"/>
            <a:chOff x="1559491" y="1198144"/>
            <a:chExt cx="3240162" cy="32401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AB81B7-6CC1-2F2B-4571-270C7A57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567AC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559491" y="1198144"/>
              <a:ext cx="3240162" cy="3240162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D85C6B-7A54-B623-D4F0-BAF0AD8026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94181" y="2508654"/>
              <a:ext cx="731871" cy="731871"/>
              <a:chOff x="2611313" y="2374495"/>
              <a:chExt cx="997356" cy="99735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A1F26F-31A3-FD8D-71EF-733410CFC9A9}"/>
                  </a:ext>
                </a:extLst>
              </p:cNvPr>
              <p:cNvSpPr/>
              <p:nvPr/>
            </p:nvSpPr>
            <p:spPr>
              <a:xfrm>
                <a:off x="2611313" y="2374495"/>
                <a:ext cx="997356" cy="997356"/>
              </a:xfrm>
              <a:prstGeom prst="rect">
                <a:avLst/>
              </a:prstGeom>
              <a:solidFill>
                <a:srgbClr val="4567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F7DC7EA-6743-D9D7-19B2-6EE7365D8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9006" t="9049" r="6976" b="9333"/>
              <a:stretch/>
            </p:blipFill>
            <p:spPr>
              <a:xfrm>
                <a:off x="2707664" y="2470159"/>
                <a:ext cx="837945" cy="816538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AA6B45-1155-256A-3304-25FE7D61B01A}"/>
              </a:ext>
            </a:extLst>
          </p:cNvPr>
          <p:cNvSpPr txBox="1"/>
          <p:nvPr/>
        </p:nvSpPr>
        <p:spPr>
          <a:xfrm>
            <a:off x="2077885" y="511846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evaluationcontext.github.io/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ADFFD-2535-F026-946F-09D688A97191}"/>
              </a:ext>
            </a:extLst>
          </p:cNvPr>
          <p:cNvSpPr txBox="1"/>
          <p:nvPr/>
        </p:nvSpPr>
        <p:spPr>
          <a:xfrm>
            <a:off x="7234862" y="511846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linkedin.com/in/jakeduddy/</a:t>
            </a:r>
          </a:p>
        </p:txBody>
      </p:sp>
    </p:spTree>
    <p:extLst>
      <p:ext uri="{BB962C8B-B14F-4D97-AF65-F5344CB8AC3E}">
        <p14:creationId xmlns:p14="http://schemas.microsoft.com/office/powerpoint/2010/main" val="263987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C27E-2D76-2156-FD9D-BF4F15D2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BB47-0897-3694-FE3E-FC131ADB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This solution is setup for item -&gt; user</a:t>
            </a:r>
          </a:p>
          <a:p>
            <a:r>
              <a:rPr lang="en-GB" dirty="0"/>
              <a:t>To better trim the graph edges from from user -&gt; item and user -&gt; group -&gt; item are required</a:t>
            </a:r>
          </a:p>
          <a:p>
            <a:pPr lvl="1"/>
            <a:r>
              <a:rPr lang="en-GB" dirty="0"/>
              <a:t>Can’t remove groups that aren’t in the direct path when </a:t>
            </a:r>
            <a:r>
              <a:rPr lang="en-GB"/>
              <a:t>select specific user</a:t>
            </a:r>
            <a:endParaRPr lang="en-GB" dirty="0"/>
          </a:p>
          <a:p>
            <a:r>
              <a:rPr lang="en-GB" dirty="0"/>
              <a:t>Power bi has sideways recursion but no recursion, need to pre-calc paths for filtering</a:t>
            </a:r>
          </a:p>
          <a:p>
            <a:r>
              <a:rPr lang="en-GB" dirty="0"/>
              <a:t>Python and R</a:t>
            </a:r>
          </a:p>
          <a:p>
            <a:pPr lvl="1"/>
            <a:r>
              <a:rPr lang="en-GB" dirty="0"/>
              <a:t>limitations</a:t>
            </a:r>
          </a:p>
          <a:p>
            <a:r>
              <a:rPr lang="en-GB" dirty="0"/>
              <a:t>Should be possible to create a KQL database, create graph, setup motif and use dynamic parameters to return trimmed graph</a:t>
            </a:r>
          </a:p>
          <a:p>
            <a:pPr lvl="1"/>
            <a:r>
              <a:rPr lang="en-GB" dirty="0"/>
              <a:t>Not got a working demo</a:t>
            </a:r>
          </a:p>
          <a:p>
            <a:pPr lvl="1"/>
            <a:r>
              <a:rPr lang="en-GB" dirty="0"/>
              <a:t>In this case you still want the triplet form to feed into </a:t>
            </a:r>
            <a:r>
              <a:rPr lang="en-GB" dirty="0" err="1"/>
              <a:t>deneb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482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F49B8-1563-1513-6C80-C0643AAF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0E3DF9-656D-0470-A2CA-A5544B099A1F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DAX Query Plan</a:t>
            </a:r>
          </a:p>
        </p:txBody>
      </p:sp>
    </p:spTree>
    <p:extLst>
      <p:ext uri="{BB962C8B-B14F-4D97-AF65-F5344CB8AC3E}">
        <p14:creationId xmlns:p14="http://schemas.microsoft.com/office/powerpoint/2010/main" val="34872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22C1B-0D43-C3EF-D2A9-5FBD1E02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2144-4C1F-79D0-D038-35B64D40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DAX Query Plan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DE5848-9881-D6D0-9296-5D95E5E96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04"/>
          <a:stretch/>
        </p:blipFill>
        <p:spPr bwMode="auto">
          <a:xfrm>
            <a:off x="838200" y="2552600"/>
            <a:ext cx="10743209" cy="346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28296-378D-51DC-921A-C5E6F098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9987"/>
          </a:xfrm>
        </p:spPr>
        <p:txBody>
          <a:bodyPr>
            <a:normAutofit/>
          </a:bodyPr>
          <a:lstStyle/>
          <a:p>
            <a:r>
              <a:rPr lang="en-GB" sz="2000" dirty="0"/>
              <a:t>Each increase in indent represents a nested operation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76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97922-CB81-8310-B24A-2B75F536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CA53-DCD9-AEA6-4C91-F262BB3F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SQL Server Query Plan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D2B1C-A548-C040-14B0-9AD76B2B06B6}"/>
              </a:ext>
            </a:extLst>
          </p:cNvPr>
          <p:cNvSpPr txBox="1"/>
          <p:nvPr/>
        </p:nvSpPr>
        <p:spPr>
          <a:xfrm>
            <a:off x="190500" y="6438384"/>
            <a:ext cx="118300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1CC0A5"/>
                </a:solidFill>
                <a:hlinkClick r:id="rId2"/>
              </a:rPr>
              <a:t>https://learn.microsoft.com/en-us/sql/relational-databases/performance/display-an-actual-execution-plan?view=sql-server-ver16</a:t>
            </a:r>
            <a:endParaRPr lang="en-GB" sz="1400" dirty="0">
              <a:solidFill>
                <a:srgbClr val="1CC0A5"/>
              </a:solidFill>
            </a:endParaRPr>
          </a:p>
        </p:txBody>
      </p:sp>
      <p:pic>
        <p:nvPicPr>
          <p:cNvPr id="1026" name="Picture 2" descr="SQL Server Query Plan">
            <a:extLst>
              <a:ext uri="{FF2B5EF4-FFF2-40B4-BE49-F238E27FC236}">
                <a16:creationId xmlns:a16="http://schemas.microsoft.com/office/drawing/2014/main" id="{E5B84FFB-5403-D1F4-5815-E73BB27A2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33" y="1562669"/>
            <a:ext cx="10590353" cy="4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583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1543902-266D-966A-3C47-8D7CEE95B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3F11-3085-50AC-3119-E5D8D68F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DAX Query Plan To 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D638-CFC1-2A2F-CDAE-3F586584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9987"/>
          </a:xfrm>
        </p:spPr>
        <p:txBody>
          <a:bodyPr>
            <a:normAutofit/>
          </a:bodyPr>
          <a:lstStyle/>
          <a:p>
            <a:r>
              <a:rPr lang="en-GB" sz="2000" dirty="0"/>
              <a:t>Parse XML to </a:t>
            </a:r>
            <a:r>
              <a:rPr lang="en-GB" sz="2000" dirty="0" err="1"/>
              <a:t>dict</a:t>
            </a:r>
            <a:endParaRPr lang="en-GB" sz="2000" dirty="0"/>
          </a:p>
          <a:p>
            <a:r>
              <a:rPr lang="en-GB" sz="2000" dirty="0"/>
              <a:t>Split indents to generate Physical and Logical Plans Graphs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97A77-ABD4-8C25-D451-D83D62E1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72" y="2730927"/>
            <a:ext cx="8959728" cy="3290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05752F-2443-0F6A-FB09-9BC700759688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3"/>
              </a:rPr>
              <a:t>https://evaluationcontext.github.io/posts/query-plan-graph/</a:t>
            </a:r>
            <a:endParaRPr lang="en-GB" dirty="0">
              <a:solidFill>
                <a:srgbClr val="1CC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058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8462E-1784-B981-C9FE-B46871D4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E581-A5BE-1C31-A8F3-7CBE587B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Deneb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65B9-4F76-2928-0B8B-D599FD85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9987"/>
          </a:xfrm>
        </p:spPr>
        <p:txBody>
          <a:bodyPr>
            <a:normAutofit/>
          </a:bodyPr>
          <a:lstStyle/>
          <a:p>
            <a:r>
              <a:rPr lang="en-GB" sz="2000" dirty="0" err="1"/>
              <a:t>Xxx</a:t>
            </a:r>
            <a:endParaRPr lang="en-GB" sz="2000" dirty="0"/>
          </a:p>
          <a:p>
            <a:r>
              <a:rPr lang="en-GB" sz="2000" dirty="0" err="1">
                <a:latin typeface="Consolas" panose="020B0609020204030204" pitchFamily="49" charset="0"/>
              </a:rPr>
              <a:t>Beeswarm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ED5E2-1ACA-6DF4-06EB-84F0D0A2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3EACA5D-6792-225D-AC74-EF02E73D8F89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Scanner API</a:t>
            </a:r>
          </a:p>
        </p:txBody>
      </p:sp>
    </p:spTree>
    <p:extLst>
      <p:ext uri="{BB962C8B-B14F-4D97-AF65-F5344CB8AC3E}">
        <p14:creationId xmlns:p14="http://schemas.microsoft.com/office/powerpoint/2010/main" val="414881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07673-F3C9-ECAC-351C-6383B1CE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5E85-C88D-C3D7-5FBF-89AE2497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Scanner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9E1C4-FF75-874E-58FB-057306D9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397062" cy="682771"/>
          </a:xfrm>
        </p:spPr>
        <p:txBody>
          <a:bodyPr>
            <a:normAutofit/>
          </a:bodyPr>
          <a:lstStyle/>
          <a:p>
            <a:r>
              <a:rPr lang="en-GB" sz="2000" dirty="0"/>
              <a:t>Scanner API</a:t>
            </a:r>
          </a:p>
          <a:p>
            <a:pPr lvl="1"/>
            <a:r>
              <a:rPr lang="en-GB" sz="1600" dirty="0"/>
              <a:t>Workspaces, Items and metadata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07B5A-FF60-E0B6-8C2B-7F44F18E4FB6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https://evaluationcontext.github.io/posts/graphframes/</a:t>
            </a:r>
            <a:endParaRPr lang="en-GB" dirty="0">
              <a:solidFill>
                <a:srgbClr val="1CC0A5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E2ED5-7328-E100-6464-F2194B89F013}"/>
              </a:ext>
            </a:extLst>
          </p:cNvPr>
          <p:cNvSpPr/>
          <p:nvPr/>
        </p:nvSpPr>
        <p:spPr>
          <a:xfrm>
            <a:off x="5224179" y="2201014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workspaces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7822EE-A617-B25B-F424-496C13B0F445}"/>
              </a:ext>
            </a:extLst>
          </p:cNvPr>
          <p:cNvSpPr/>
          <p:nvPr/>
        </p:nvSpPr>
        <p:spPr>
          <a:xfrm>
            <a:off x="5634188" y="3450436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datasets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1E5316-5503-88B3-CC17-91415024F10A}"/>
              </a:ext>
            </a:extLst>
          </p:cNvPr>
          <p:cNvSpPr/>
          <p:nvPr/>
        </p:nvSpPr>
        <p:spPr>
          <a:xfrm>
            <a:off x="5621764" y="2811684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reports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EBC4A3-22CD-CE76-C37C-B4C5B8B16649}"/>
              </a:ext>
            </a:extLst>
          </p:cNvPr>
          <p:cNvSpPr/>
          <p:nvPr/>
        </p:nvSpPr>
        <p:spPr>
          <a:xfrm>
            <a:off x="5634188" y="2508764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2554E3-A9BF-46AF-FF87-3C7F155F90C9}"/>
              </a:ext>
            </a:extLst>
          </p:cNvPr>
          <p:cNvSpPr/>
          <p:nvPr/>
        </p:nvSpPr>
        <p:spPr>
          <a:xfrm>
            <a:off x="5890186" y="3117498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1AEFB6-6813-9B65-F419-E7D09668BF1C}"/>
              </a:ext>
            </a:extLst>
          </p:cNvPr>
          <p:cNvSpPr/>
          <p:nvPr/>
        </p:nvSpPr>
        <p:spPr>
          <a:xfrm>
            <a:off x="5890186" y="3775657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users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AB825C-03C2-8C83-B7D9-B1D214F21220}"/>
              </a:ext>
            </a:extLst>
          </p:cNvPr>
          <p:cNvSpPr/>
          <p:nvPr/>
        </p:nvSpPr>
        <p:spPr>
          <a:xfrm>
            <a:off x="5890186" y="4085521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tables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11A7DC-FB08-6A6D-E184-8C1D16321C39}"/>
              </a:ext>
            </a:extLst>
          </p:cNvPr>
          <p:cNvSpPr/>
          <p:nvPr/>
        </p:nvSpPr>
        <p:spPr>
          <a:xfrm>
            <a:off x="6152406" y="4398302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columns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7EC972-DAF9-6AAB-8DC1-0BD46C76207B}"/>
              </a:ext>
            </a:extLst>
          </p:cNvPr>
          <p:cNvSpPr/>
          <p:nvPr/>
        </p:nvSpPr>
        <p:spPr>
          <a:xfrm>
            <a:off x="6144533" y="4711410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measures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FE6128-BC99-660A-1D29-481378992DE7}"/>
              </a:ext>
            </a:extLst>
          </p:cNvPr>
          <p:cNvSpPr/>
          <p:nvPr/>
        </p:nvSpPr>
        <p:spPr>
          <a:xfrm>
            <a:off x="5890186" y="5041550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5A7639D-E31D-C86D-FCD0-D6455B547B78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5488963" y="2489539"/>
            <a:ext cx="177466" cy="1129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181D535-959E-6BEB-7CBB-367690E6F17A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330713" y="2646633"/>
            <a:ext cx="481542" cy="1005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11CA64C-FE1E-1D64-9F5D-E7E4894C14A4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5740640" y="3093952"/>
            <a:ext cx="171528" cy="1275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A714ED9-443F-3233-CCAF-8880FF1910A5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027632" y="2969879"/>
            <a:ext cx="1100129" cy="11298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1A9893D-F97C-B400-0FA8-CE48E18A5AEF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5719071" y="3730541"/>
            <a:ext cx="214667" cy="1275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3D54B8F-1EEA-AD80-96F8-AB19BDC407D6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5582730" y="3904065"/>
            <a:ext cx="487348" cy="12756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EBA6F52-DB66-5C57-F154-1C446E108E18}"/>
              </a:ext>
            </a:extLst>
          </p:cNvPr>
          <p:cNvCxnSpPr>
            <a:cxnSpLocks/>
            <a:endCxn id="21" idx="1"/>
          </p:cNvCxnSpPr>
          <p:nvPr/>
        </p:nvCxnSpPr>
        <p:spPr>
          <a:xfrm rot="16200000" flipH="1">
            <a:off x="5099621" y="4376985"/>
            <a:ext cx="1453564" cy="1275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2F9661-D10C-F07F-2B52-D6E4DC612733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5993922" y="4365817"/>
            <a:ext cx="182315" cy="13465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0656582-5313-55CC-3F3D-591697554EB6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5837661" y="4530538"/>
            <a:ext cx="486960" cy="12678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8CC28A3-26D8-4145-39B2-675197EC251D}"/>
              </a:ext>
            </a:extLst>
          </p:cNvPr>
          <p:cNvSpPr/>
          <p:nvPr/>
        </p:nvSpPr>
        <p:spPr>
          <a:xfrm>
            <a:off x="5621764" y="5371690"/>
            <a:ext cx="1471430" cy="25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…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D06C73E-B245-563B-BA16-5DB0E84ECEE3}"/>
              </a:ext>
            </a:extLst>
          </p:cNvPr>
          <p:cNvCxnSpPr>
            <a:cxnSpLocks/>
            <a:endCxn id="68" idx="1"/>
          </p:cNvCxnSpPr>
          <p:nvPr/>
        </p:nvCxnSpPr>
        <p:spPr>
          <a:xfrm rot="16200000" flipH="1">
            <a:off x="4058650" y="3934575"/>
            <a:ext cx="3025667" cy="10056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A3FE1A45-26AA-BA5C-90FC-DC86E51A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50" y="2501134"/>
            <a:ext cx="267260" cy="26726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6AAF4F6-E918-EE02-0007-31921A22F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574" y="2789659"/>
            <a:ext cx="254836" cy="2548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4762267-ECB3-E3C0-B41D-99F88FEF2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150" y="2241136"/>
            <a:ext cx="267260" cy="267260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ECF318-5D6A-D207-3359-665A850A8ACE}"/>
              </a:ext>
            </a:extLst>
          </p:cNvPr>
          <p:cNvCxnSpPr>
            <a:stCxn id="8" idx="3"/>
            <a:endCxn id="76" idx="1"/>
          </p:cNvCxnSpPr>
          <p:nvPr/>
        </p:nvCxnSpPr>
        <p:spPr>
          <a:xfrm flipV="1">
            <a:off x="7105618" y="2374766"/>
            <a:ext cx="1031532" cy="259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48B783E-DF2F-007E-48B9-338C23859E73}"/>
              </a:ext>
            </a:extLst>
          </p:cNvPr>
          <p:cNvCxnSpPr>
            <a:cxnSpLocks/>
            <a:stCxn id="8" idx="3"/>
            <a:endCxn id="73" idx="1"/>
          </p:cNvCxnSpPr>
          <p:nvPr/>
        </p:nvCxnSpPr>
        <p:spPr>
          <a:xfrm>
            <a:off x="7105618" y="2634764"/>
            <a:ext cx="10315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25D81D-6B2E-3473-C622-CC6D89084CCF}"/>
              </a:ext>
            </a:extLst>
          </p:cNvPr>
          <p:cNvCxnSpPr>
            <a:cxnSpLocks/>
            <a:stCxn id="8" idx="3"/>
            <a:endCxn id="75" idx="1"/>
          </p:cNvCxnSpPr>
          <p:nvPr/>
        </p:nvCxnSpPr>
        <p:spPr>
          <a:xfrm>
            <a:off x="7105618" y="2634764"/>
            <a:ext cx="1043956" cy="28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B52AEF7-6EED-806E-CAD5-1B966FDD9C62}"/>
              </a:ext>
            </a:extLst>
          </p:cNvPr>
          <p:cNvSpPr txBox="1"/>
          <p:nvPr/>
        </p:nvSpPr>
        <p:spPr>
          <a:xfrm>
            <a:off x="875739" y="2471155"/>
            <a:ext cx="3979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Graph API</a:t>
            </a:r>
          </a:p>
          <a:p>
            <a:pPr lvl="1"/>
            <a:r>
              <a:rPr lang="en-GB" sz="1600" dirty="0"/>
              <a:t>User Groups and Members</a:t>
            </a: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B56497C4-70F4-E112-FE66-24D08E47D6E6}"/>
              </a:ext>
            </a:extLst>
          </p:cNvPr>
          <p:cNvSpPr txBox="1">
            <a:spLocks/>
          </p:cNvSpPr>
          <p:nvPr/>
        </p:nvSpPr>
        <p:spPr>
          <a:xfrm>
            <a:off x="849980" y="3195571"/>
            <a:ext cx="4397062" cy="97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How do we structure and visualize who has access to each Fabric Items?</a:t>
            </a:r>
            <a:endParaRPr lang="en-GB" sz="160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CB0B5C0-CFEE-2881-9EF1-33C85FDD0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291" y="2119930"/>
            <a:ext cx="254836" cy="25483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9284572E-0F7C-2248-62B7-8B9CC8C52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607" y="1765467"/>
            <a:ext cx="267260" cy="26726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35EC330-19AC-6955-1A54-1965653E9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819" y="2442077"/>
            <a:ext cx="254836" cy="254836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9AF0167-5E3A-3A83-1743-E25A1D0CDE89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 flipV="1">
            <a:off x="8404410" y="1899097"/>
            <a:ext cx="589197" cy="47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8715192-C165-EA45-583C-443BEA686124}"/>
              </a:ext>
            </a:extLst>
          </p:cNvPr>
          <p:cNvCxnSpPr>
            <a:cxnSpLocks/>
            <a:stCxn id="76" idx="3"/>
            <a:endCxn id="87" idx="1"/>
          </p:cNvCxnSpPr>
          <p:nvPr/>
        </p:nvCxnSpPr>
        <p:spPr>
          <a:xfrm flipV="1">
            <a:off x="8404410" y="2247348"/>
            <a:ext cx="585881" cy="127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6BBD8A2-95E4-B708-6265-9D3066DCFED0}"/>
              </a:ext>
            </a:extLst>
          </p:cNvPr>
          <p:cNvCxnSpPr>
            <a:cxnSpLocks/>
            <a:stCxn id="76" idx="3"/>
            <a:endCxn id="90" idx="1"/>
          </p:cNvCxnSpPr>
          <p:nvPr/>
        </p:nvCxnSpPr>
        <p:spPr>
          <a:xfrm>
            <a:off x="8404410" y="2374766"/>
            <a:ext cx="595409" cy="194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725A0D6E-8F8E-8DF2-241C-20936F329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079" y="2783447"/>
            <a:ext cx="267260" cy="267260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A0B9928-FCF2-A627-1473-42231F3F0C72}"/>
              </a:ext>
            </a:extLst>
          </p:cNvPr>
          <p:cNvCxnSpPr>
            <a:cxnSpLocks/>
            <a:stCxn id="76" idx="3"/>
            <a:endCxn id="101" idx="1"/>
          </p:cNvCxnSpPr>
          <p:nvPr/>
        </p:nvCxnSpPr>
        <p:spPr>
          <a:xfrm>
            <a:off x="8404410" y="2374766"/>
            <a:ext cx="579669" cy="542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04E7DD-C92E-7CAF-B5A0-F3D41D6A5BE0}"/>
              </a:ext>
            </a:extLst>
          </p:cNvPr>
          <p:cNvCxnSpPr>
            <a:cxnSpLocks/>
            <a:stCxn id="101" idx="1"/>
            <a:endCxn id="75" idx="3"/>
          </p:cNvCxnSpPr>
          <p:nvPr/>
        </p:nvCxnSpPr>
        <p:spPr>
          <a:xfrm flipH="1">
            <a:off x="8404410" y="2917077"/>
            <a:ext cx="5796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" name="Picture 107">
            <a:extLst>
              <a:ext uri="{FF2B5EF4-FFF2-40B4-BE49-F238E27FC236}">
                <a16:creationId xmlns:a16="http://schemas.microsoft.com/office/drawing/2014/main" id="{2897A012-F9AB-0775-8078-BC16622EA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291" y="1645697"/>
            <a:ext cx="254836" cy="254836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214F9C4A-6D8A-A516-197A-39DC7782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289" y="1992512"/>
            <a:ext cx="254836" cy="25483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9B32DA6B-C4F8-103D-C675-F91B47EA8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289" y="2794320"/>
            <a:ext cx="254836" cy="254836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69AEE84-D2DA-C068-0ABD-E1F1763F889B}"/>
              </a:ext>
            </a:extLst>
          </p:cNvPr>
          <p:cNvCxnSpPr>
            <a:cxnSpLocks/>
            <a:stCxn id="89" idx="3"/>
            <a:endCxn id="108" idx="1"/>
          </p:cNvCxnSpPr>
          <p:nvPr/>
        </p:nvCxnSpPr>
        <p:spPr>
          <a:xfrm flipV="1">
            <a:off x="9260867" y="1773115"/>
            <a:ext cx="412424" cy="125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42CDA89-7723-F448-5697-4BA492D8C15B}"/>
              </a:ext>
            </a:extLst>
          </p:cNvPr>
          <p:cNvCxnSpPr>
            <a:cxnSpLocks/>
            <a:stCxn id="89" idx="3"/>
            <a:endCxn id="109" idx="1"/>
          </p:cNvCxnSpPr>
          <p:nvPr/>
        </p:nvCxnSpPr>
        <p:spPr>
          <a:xfrm>
            <a:off x="9260867" y="1899097"/>
            <a:ext cx="412422" cy="22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A434DA0-5BA3-A5D8-A6D4-9228929B0CED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>
            <a:off x="9260867" y="1899097"/>
            <a:ext cx="412422" cy="1022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D892A08-EAA7-9886-06AE-11EA399BAD7D}"/>
              </a:ext>
            </a:extLst>
          </p:cNvPr>
          <p:cNvCxnSpPr>
            <a:cxnSpLocks/>
            <a:stCxn id="101" idx="3"/>
            <a:endCxn id="110" idx="1"/>
          </p:cNvCxnSpPr>
          <p:nvPr/>
        </p:nvCxnSpPr>
        <p:spPr>
          <a:xfrm>
            <a:off x="9251339" y="2917077"/>
            <a:ext cx="421950" cy="4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1648BFC-24A3-FFB6-8E54-149DF90BE3DB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 flipV="1">
            <a:off x="9251339" y="2119930"/>
            <a:ext cx="421950" cy="797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7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F49B8-1563-1513-6C80-C0643AAF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0E3DF9-656D-0470-A2CA-A5544B099A1F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Graph Theory</a:t>
            </a:r>
          </a:p>
        </p:txBody>
      </p:sp>
    </p:spTree>
    <p:extLst>
      <p:ext uri="{BB962C8B-B14F-4D97-AF65-F5344CB8AC3E}">
        <p14:creationId xmlns:p14="http://schemas.microsoft.com/office/powerpoint/2010/main" val="171504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6C3C-6C62-8EB4-65A9-32FBB2F3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Graph Theory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A0FC-9A86-E5FD-EF82-96333727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7085" cy="4351338"/>
          </a:xfrm>
        </p:spPr>
        <p:txBody>
          <a:bodyPr>
            <a:normAutofit/>
          </a:bodyPr>
          <a:lstStyle/>
          <a:p>
            <a:r>
              <a:rPr lang="en-GB" sz="2000" dirty="0"/>
              <a:t>Representation of </a:t>
            </a:r>
            <a:r>
              <a:rPr lang="en-GB" sz="2000" b="1" dirty="0">
                <a:solidFill>
                  <a:srgbClr val="64A595"/>
                </a:solidFill>
              </a:rPr>
              <a:t>relationships</a:t>
            </a:r>
            <a:r>
              <a:rPr lang="en-GB" sz="2000" dirty="0"/>
              <a:t> between </a:t>
            </a:r>
            <a:r>
              <a:rPr lang="en-GB" sz="2000" b="1" dirty="0">
                <a:solidFill>
                  <a:srgbClr val="074D49"/>
                </a:solidFill>
              </a:rPr>
              <a:t>entities</a:t>
            </a:r>
          </a:p>
          <a:p>
            <a:r>
              <a:rPr lang="en-GB" sz="2000" b="1" dirty="0">
                <a:solidFill>
                  <a:srgbClr val="111111"/>
                </a:solidFill>
              </a:rPr>
              <a:t>G = (</a:t>
            </a:r>
            <a:r>
              <a:rPr lang="en-GB" sz="2000" b="1" dirty="0">
                <a:solidFill>
                  <a:srgbClr val="074D49"/>
                </a:solidFill>
              </a:rPr>
              <a:t>V</a:t>
            </a:r>
            <a:r>
              <a:rPr lang="en-GB" sz="2000" b="1" dirty="0">
                <a:solidFill>
                  <a:srgbClr val="111111"/>
                </a:solidFill>
              </a:rPr>
              <a:t>, </a:t>
            </a:r>
            <a:r>
              <a:rPr lang="en-GB" sz="2000" b="1" dirty="0">
                <a:solidFill>
                  <a:srgbClr val="64A595"/>
                </a:solidFill>
              </a:rPr>
              <a:t>E</a:t>
            </a:r>
            <a:r>
              <a:rPr lang="en-GB" sz="2000" b="1" dirty="0">
                <a:solidFill>
                  <a:srgbClr val="111111"/>
                </a:solidFill>
              </a:rPr>
              <a:t>)</a:t>
            </a:r>
          </a:p>
          <a:p>
            <a:pPr lvl="1"/>
            <a:r>
              <a:rPr lang="en-GB" sz="1600" b="1" dirty="0">
                <a:solidFill>
                  <a:srgbClr val="074D49"/>
                </a:solidFill>
              </a:rPr>
              <a:t>V</a:t>
            </a:r>
            <a:r>
              <a:rPr lang="en-GB" sz="1600" b="1" dirty="0">
                <a:solidFill>
                  <a:srgbClr val="111111"/>
                </a:solidFill>
              </a:rPr>
              <a:t> = </a:t>
            </a:r>
            <a:r>
              <a:rPr lang="en-GB" sz="1600" dirty="0">
                <a:solidFill>
                  <a:srgbClr val="111111"/>
                </a:solidFill>
              </a:rPr>
              <a:t>Vertices</a:t>
            </a:r>
          </a:p>
          <a:p>
            <a:pPr lvl="2"/>
            <a:r>
              <a:rPr lang="en-GB" sz="1600" dirty="0">
                <a:solidFill>
                  <a:srgbClr val="111111"/>
                </a:solidFill>
              </a:rPr>
              <a:t>{A, B, C, D, E, F, G}</a:t>
            </a:r>
          </a:p>
          <a:p>
            <a:pPr lvl="1"/>
            <a:r>
              <a:rPr lang="en-GB" sz="1600" b="1" dirty="0">
                <a:solidFill>
                  <a:srgbClr val="64A595"/>
                </a:solidFill>
              </a:rPr>
              <a:t>E</a:t>
            </a:r>
            <a:r>
              <a:rPr lang="en-GB" sz="1600" b="1" dirty="0">
                <a:solidFill>
                  <a:srgbClr val="111111"/>
                </a:solidFill>
              </a:rPr>
              <a:t> </a:t>
            </a:r>
            <a:r>
              <a:rPr lang="en-GB" sz="1600" dirty="0">
                <a:solidFill>
                  <a:srgbClr val="111111"/>
                </a:solidFill>
              </a:rPr>
              <a:t>= Edges</a:t>
            </a:r>
          </a:p>
          <a:p>
            <a:pPr lvl="2"/>
            <a:r>
              <a:rPr lang="en-GB" sz="1600" dirty="0">
                <a:solidFill>
                  <a:srgbClr val="111111"/>
                </a:solidFill>
              </a:rPr>
              <a:t>(u, v) or (</a:t>
            </a:r>
            <a:r>
              <a:rPr lang="en-GB" sz="1600" dirty="0" err="1">
                <a:solidFill>
                  <a:srgbClr val="111111"/>
                </a:solidFill>
              </a:rPr>
              <a:t>src</a:t>
            </a:r>
            <a:r>
              <a:rPr lang="en-GB" sz="1600" dirty="0">
                <a:solidFill>
                  <a:srgbClr val="111111"/>
                </a:solidFill>
              </a:rPr>
              <a:t>, </a:t>
            </a:r>
            <a:r>
              <a:rPr lang="en-GB" sz="1600" dirty="0" err="1">
                <a:solidFill>
                  <a:srgbClr val="111111"/>
                </a:solidFill>
              </a:rPr>
              <a:t>dst</a:t>
            </a:r>
            <a:r>
              <a:rPr lang="en-GB" sz="1600" dirty="0">
                <a:solidFill>
                  <a:srgbClr val="111111"/>
                </a:solidFill>
              </a:rPr>
              <a:t>)</a:t>
            </a:r>
          </a:p>
          <a:p>
            <a:pPr lvl="2"/>
            <a:r>
              <a:rPr lang="en-GB" sz="1600" dirty="0">
                <a:solidFill>
                  <a:srgbClr val="111111"/>
                </a:solidFill>
              </a:rPr>
              <a:t>{(A,B), (B,C), (C,D), (D,E), (E,F), (F,A), C,F), (E,G)}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021FC2A-C9F6-C2B3-9424-DA9FEEF860CF}"/>
              </a:ext>
            </a:extLst>
          </p:cNvPr>
          <p:cNvSpPr/>
          <p:nvPr/>
        </p:nvSpPr>
        <p:spPr>
          <a:xfrm>
            <a:off x="7797790" y="2352821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C2E0466-BEC1-506D-5D3D-FE9583B9683E}"/>
              </a:ext>
            </a:extLst>
          </p:cNvPr>
          <p:cNvSpPr/>
          <p:nvPr/>
        </p:nvSpPr>
        <p:spPr>
          <a:xfrm>
            <a:off x="7088835" y="3252708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67A765-9F21-DA31-D2C5-134D8D58C67C}"/>
              </a:ext>
            </a:extLst>
          </p:cNvPr>
          <p:cNvSpPr/>
          <p:nvPr/>
        </p:nvSpPr>
        <p:spPr>
          <a:xfrm>
            <a:off x="7759309" y="4231850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D8314E-BD0E-8617-3F92-B599E5B7FC81}"/>
              </a:ext>
            </a:extLst>
          </p:cNvPr>
          <p:cNvSpPr/>
          <p:nvPr/>
        </p:nvSpPr>
        <p:spPr>
          <a:xfrm>
            <a:off x="9215106" y="4240651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7343B67-8DDF-1938-7377-746D8097D4E7}"/>
              </a:ext>
            </a:extLst>
          </p:cNvPr>
          <p:cNvSpPr/>
          <p:nvPr/>
        </p:nvSpPr>
        <p:spPr>
          <a:xfrm>
            <a:off x="9892528" y="3308376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D7C132A-C66D-4415-4128-43A3575DFCCA}"/>
              </a:ext>
            </a:extLst>
          </p:cNvPr>
          <p:cNvSpPr/>
          <p:nvPr/>
        </p:nvSpPr>
        <p:spPr>
          <a:xfrm>
            <a:off x="9190927" y="2350864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F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D4E999-73BF-B78D-DEA9-6F80430042BC}"/>
              </a:ext>
            </a:extLst>
          </p:cNvPr>
          <p:cNvCxnSpPr>
            <a:cxnSpLocks/>
            <a:stCxn id="76" idx="6"/>
            <a:endCxn id="81" idx="2"/>
          </p:cNvCxnSpPr>
          <p:nvPr/>
        </p:nvCxnSpPr>
        <p:spPr>
          <a:xfrm flipV="1">
            <a:off x="8337790" y="2620864"/>
            <a:ext cx="853137" cy="195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B621DB2-586E-1AE0-3B09-FDBD918A84C1}"/>
              </a:ext>
            </a:extLst>
          </p:cNvPr>
          <p:cNvCxnSpPr>
            <a:cxnSpLocks/>
            <a:stCxn id="76" idx="3"/>
            <a:endCxn id="77" idx="0"/>
          </p:cNvCxnSpPr>
          <p:nvPr/>
        </p:nvCxnSpPr>
        <p:spPr>
          <a:xfrm flipH="1">
            <a:off x="7358835" y="2813740"/>
            <a:ext cx="518036" cy="43896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F77373B-D89C-EB39-72F1-12E864EBEF85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8299309" y="4501850"/>
            <a:ext cx="915797" cy="8801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A167607-0470-6F0F-F1D7-C4087D2C3446}"/>
              </a:ext>
            </a:extLst>
          </p:cNvPr>
          <p:cNvCxnSpPr>
            <a:cxnSpLocks/>
            <a:stCxn id="79" idx="7"/>
            <a:endCxn id="80" idx="4"/>
          </p:cNvCxnSpPr>
          <p:nvPr/>
        </p:nvCxnSpPr>
        <p:spPr>
          <a:xfrm flipV="1">
            <a:off x="9676025" y="3848376"/>
            <a:ext cx="486503" cy="471356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2A61028-393E-6148-4C86-552544DA5418}"/>
              </a:ext>
            </a:extLst>
          </p:cNvPr>
          <p:cNvCxnSpPr>
            <a:cxnSpLocks/>
            <a:stCxn id="77" idx="4"/>
            <a:endCxn id="78" idx="1"/>
          </p:cNvCxnSpPr>
          <p:nvPr/>
        </p:nvCxnSpPr>
        <p:spPr>
          <a:xfrm>
            <a:off x="7358835" y="3792708"/>
            <a:ext cx="479555" cy="51822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331192-7D6D-7CE6-23A9-7B737BD4912A}"/>
              </a:ext>
            </a:extLst>
          </p:cNvPr>
          <p:cNvCxnSpPr>
            <a:cxnSpLocks/>
            <a:stCxn id="78" idx="7"/>
            <a:endCxn id="81" idx="3"/>
          </p:cNvCxnSpPr>
          <p:nvPr/>
        </p:nvCxnSpPr>
        <p:spPr>
          <a:xfrm flipV="1">
            <a:off x="8220228" y="2811783"/>
            <a:ext cx="1049780" cy="149914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71F6513-4C41-590E-741F-AD1E68E65B0C}"/>
              </a:ext>
            </a:extLst>
          </p:cNvPr>
          <p:cNvCxnSpPr>
            <a:cxnSpLocks/>
            <a:stCxn id="80" idx="0"/>
            <a:endCxn id="81" idx="5"/>
          </p:cNvCxnSpPr>
          <p:nvPr/>
        </p:nvCxnSpPr>
        <p:spPr>
          <a:xfrm flipH="1" flipV="1">
            <a:off x="9651846" y="2811783"/>
            <a:ext cx="510682" cy="49659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BDFCDB9-6C4F-9216-54D2-016D63764AE1}"/>
              </a:ext>
            </a:extLst>
          </p:cNvPr>
          <p:cNvSpPr/>
          <p:nvPr/>
        </p:nvSpPr>
        <p:spPr>
          <a:xfrm>
            <a:off x="10750149" y="3311593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030998D-F081-BD47-D227-C252B46EB196}"/>
              </a:ext>
            </a:extLst>
          </p:cNvPr>
          <p:cNvCxnSpPr>
            <a:cxnSpLocks/>
            <a:stCxn id="89" idx="2"/>
            <a:endCxn id="80" idx="6"/>
          </p:cNvCxnSpPr>
          <p:nvPr/>
        </p:nvCxnSpPr>
        <p:spPr>
          <a:xfrm flipH="1" flipV="1">
            <a:off x="10432528" y="3578376"/>
            <a:ext cx="317621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86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CA602-8862-A5A9-96B8-FFF34BF54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6046-106F-A7B3-3B61-611C9E94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Terminology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A4C1B5-168E-C67E-A8C7-F3115DB58609}"/>
              </a:ext>
            </a:extLst>
          </p:cNvPr>
          <p:cNvSpPr/>
          <p:nvPr/>
        </p:nvSpPr>
        <p:spPr>
          <a:xfrm>
            <a:off x="1529504" y="1592236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EDD121-1BFB-7768-D704-4DA5917BAF37}"/>
              </a:ext>
            </a:extLst>
          </p:cNvPr>
          <p:cNvSpPr/>
          <p:nvPr/>
        </p:nvSpPr>
        <p:spPr>
          <a:xfrm>
            <a:off x="1065239" y="2266744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30CBB8-DF73-716D-148B-8317697FA825}"/>
              </a:ext>
            </a:extLst>
          </p:cNvPr>
          <p:cNvSpPr/>
          <p:nvPr/>
        </p:nvSpPr>
        <p:spPr>
          <a:xfrm>
            <a:off x="1491023" y="2981874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1972B6-6490-B633-3A68-5CB43E939FD6}"/>
              </a:ext>
            </a:extLst>
          </p:cNvPr>
          <p:cNvSpPr/>
          <p:nvPr/>
        </p:nvSpPr>
        <p:spPr>
          <a:xfrm>
            <a:off x="2341522" y="2990675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085E9F-1789-28B7-63CF-B10CEDB8E9A3}"/>
              </a:ext>
            </a:extLst>
          </p:cNvPr>
          <p:cNvSpPr/>
          <p:nvPr/>
        </p:nvSpPr>
        <p:spPr>
          <a:xfrm>
            <a:off x="2812888" y="2322412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92CFC6-24E5-59F8-38D8-B017F5222E55}"/>
              </a:ext>
            </a:extLst>
          </p:cNvPr>
          <p:cNvSpPr/>
          <p:nvPr/>
        </p:nvSpPr>
        <p:spPr>
          <a:xfrm>
            <a:off x="2317343" y="1590279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07A872-B973-39F5-E177-85FCB4C57E67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781504" y="1716279"/>
            <a:ext cx="535839" cy="195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150B92-9423-0306-22BC-D6B3F50778C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1191239" y="1807331"/>
            <a:ext cx="375170" cy="45941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16B47-B1F3-3EC2-8705-80040332C60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743023" y="3107874"/>
            <a:ext cx="598499" cy="8801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5A6E77-6F09-55BE-4968-E9E9B643B852}"/>
              </a:ext>
            </a:extLst>
          </p:cNvPr>
          <p:cNvCxnSpPr>
            <a:cxnSpLocks/>
            <a:stCxn id="8" idx="7"/>
            <a:endCxn id="9" idx="4"/>
          </p:cNvCxnSpPr>
          <p:nvPr/>
        </p:nvCxnSpPr>
        <p:spPr>
          <a:xfrm flipV="1">
            <a:off x="2556617" y="2574412"/>
            <a:ext cx="382271" cy="45316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436A5F-EFF3-27DF-68F1-168C13CB01DC}"/>
              </a:ext>
            </a:extLst>
          </p:cNvPr>
          <p:cNvCxnSpPr>
            <a:cxnSpLocks/>
            <a:stCxn id="6" idx="4"/>
            <a:endCxn id="7" idx="1"/>
          </p:cNvCxnSpPr>
          <p:nvPr/>
        </p:nvCxnSpPr>
        <p:spPr>
          <a:xfrm>
            <a:off x="1191239" y="2518744"/>
            <a:ext cx="336689" cy="500035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298AFF-7D6A-B408-2B64-A760593B5239}"/>
              </a:ext>
            </a:extLst>
          </p:cNvPr>
          <p:cNvCxnSpPr>
            <a:cxnSpLocks/>
            <a:stCxn id="7" idx="7"/>
            <a:endCxn id="10" idx="3"/>
          </p:cNvCxnSpPr>
          <p:nvPr/>
        </p:nvCxnSpPr>
        <p:spPr>
          <a:xfrm flipV="1">
            <a:off x="1706118" y="1805374"/>
            <a:ext cx="648130" cy="1213405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DD785A-7347-DC9B-4626-A2FEFC25D3F4}"/>
              </a:ext>
            </a:extLst>
          </p:cNvPr>
          <p:cNvCxnSpPr>
            <a:cxnSpLocks/>
            <a:stCxn id="9" idx="0"/>
            <a:endCxn id="10" idx="5"/>
          </p:cNvCxnSpPr>
          <p:nvPr/>
        </p:nvCxnSpPr>
        <p:spPr>
          <a:xfrm flipH="1" flipV="1">
            <a:off x="2532438" y="1805374"/>
            <a:ext cx="406450" cy="51703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6BD80AD-B0D1-7319-6B2D-55E78F01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668" y="3556721"/>
            <a:ext cx="2534901" cy="6192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dirty="0">
                <a:solidFill>
                  <a:srgbClr val="111111"/>
                </a:solidFill>
              </a:rPr>
              <a:t>Unidirectional</a:t>
            </a:r>
            <a:endParaRPr lang="en-GB" sz="1200" dirty="0">
              <a:solidFill>
                <a:srgbClr val="11111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C08BCC-5358-9DF5-84B6-537021C175CA}"/>
              </a:ext>
            </a:extLst>
          </p:cNvPr>
          <p:cNvSpPr/>
          <p:nvPr/>
        </p:nvSpPr>
        <p:spPr>
          <a:xfrm>
            <a:off x="3477334" y="2325629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74DA76-0656-47B7-295F-495CFD7AFB0C}"/>
              </a:ext>
            </a:extLst>
          </p:cNvPr>
          <p:cNvCxnSpPr>
            <a:cxnSpLocks/>
            <a:stCxn id="34" idx="2"/>
            <a:endCxn id="9" idx="6"/>
          </p:cNvCxnSpPr>
          <p:nvPr/>
        </p:nvCxnSpPr>
        <p:spPr>
          <a:xfrm flipH="1" flipV="1">
            <a:off x="3064888" y="2448412"/>
            <a:ext cx="412446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6D1A648-2F2D-F442-E2C5-E9DBF0933876}"/>
              </a:ext>
            </a:extLst>
          </p:cNvPr>
          <p:cNvSpPr/>
          <p:nvPr/>
        </p:nvSpPr>
        <p:spPr>
          <a:xfrm>
            <a:off x="5010333" y="1598528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CC3CCC-BA17-FAAD-B848-3DCBC1C72FE1}"/>
              </a:ext>
            </a:extLst>
          </p:cNvPr>
          <p:cNvSpPr/>
          <p:nvPr/>
        </p:nvSpPr>
        <p:spPr>
          <a:xfrm>
            <a:off x="4546068" y="2273036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7F2B4A3-1631-CA5F-E447-4A12168CFE25}"/>
              </a:ext>
            </a:extLst>
          </p:cNvPr>
          <p:cNvSpPr/>
          <p:nvPr/>
        </p:nvSpPr>
        <p:spPr>
          <a:xfrm>
            <a:off x="4971852" y="2988166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005A381-10D7-8F57-5C27-8DD1AEC98501}"/>
              </a:ext>
            </a:extLst>
          </p:cNvPr>
          <p:cNvSpPr/>
          <p:nvPr/>
        </p:nvSpPr>
        <p:spPr>
          <a:xfrm>
            <a:off x="5822351" y="2996967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6DE2F4-CE24-4D79-2BD1-B91CB45DB44F}"/>
              </a:ext>
            </a:extLst>
          </p:cNvPr>
          <p:cNvSpPr/>
          <p:nvPr/>
        </p:nvSpPr>
        <p:spPr>
          <a:xfrm>
            <a:off x="6293717" y="2328704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7678D6-B378-6C9C-C618-D4C35A3CA4E9}"/>
              </a:ext>
            </a:extLst>
          </p:cNvPr>
          <p:cNvSpPr/>
          <p:nvPr/>
        </p:nvSpPr>
        <p:spPr>
          <a:xfrm>
            <a:off x="5798172" y="1596571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62E740-05A1-1B0C-C94C-DF34F9F32AB2}"/>
              </a:ext>
            </a:extLst>
          </p:cNvPr>
          <p:cNvCxnSpPr>
            <a:cxnSpLocks/>
            <a:stCxn id="42" idx="6"/>
            <a:endCxn id="48" idx="2"/>
          </p:cNvCxnSpPr>
          <p:nvPr/>
        </p:nvCxnSpPr>
        <p:spPr>
          <a:xfrm flipV="1">
            <a:off x="5262333" y="1722571"/>
            <a:ext cx="535839" cy="1957"/>
          </a:xfrm>
          <a:prstGeom prst="line">
            <a:avLst/>
          </a:prstGeom>
          <a:ln w="38100">
            <a:solidFill>
              <a:srgbClr val="64A595"/>
            </a:solidFill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80BF7F-3DBF-09CC-AE2A-F405634172BD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4672068" y="1813623"/>
            <a:ext cx="375170" cy="459413"/>
          </a:xfrm>
          <a:prstGeom prst="line">
            <a:avLst/>
          </a:prstGeom>
          <a:ln w="38100">
            <a:solidFill>
              <a:srgbClr val="64A595"/>
            </a:solidFill>
            <a:headEnd type="triangl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E1C0BA-6404-CB73-14B7-7076E86F20BA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5223852" y="3114166"/>
            <a:ext cx="598499" cy="8801"/>
          </a:xfrm>
          <a:prstGeom prst="line">
            <a:avLst/>
          </a:prstGeom>
          <a:ln w="38100">
            <a:solidFill>
              <a:srgbClr val="64A595"/>
            </a:solidFill>
            <a:head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5BC936-8FD6-5EBE-95C1-6B6A400FBF7F}"/>
              </a:ext>
            </a:extLst>
          </p:cNvPr>
          <p:cNvCxnSpPr>
            <a:cxnSpLocks/>
            <a:stCxn id="46" idx="7"/>
            <a:endCxn id="47" idx="4"/>
          </p:cNvCxnSpPr>
          <p:nvPr/>
        </p:nvCxnSpPr>
        <p:spPr>
          <a:xfrm flipV="1">
            <a:off x="6037446" y="2580704"/>
            <a:ext cx="382271" cy="453168"/>
          </a:xfrm>
          <a:prstGeom prst="line">
            <a:avLst/>
          </a:prstGeom>
          <a:ln w="38100">
            <a:solidFill>
              <a:srgbClr val="64A595"/>
            </a:solidFill>
            <a:head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F1B145-2E83-31C3-719B-53509634344C}"/>
              </a:ext>
            </a:extLst>
          </p:cNvPr>
          <p:cNvCxnSpPr>
            <a:cxnSpLocks/>
            <a:stCxn id="43" idx="4"/>
            <a:endCxn id="45" idx="1"/>
          </p:cNvCxnSpPr>
          <p:nvPr/>
        </p:nvCxnSpPr>
        <p:spPr>
          <a:xfrm>
            <a:off x="4672068" y="2525036"/>
            <a:ext cx="336689" cy="500035"/>
          </a:xfrm>
          <a:prstGeom prst="line">
            <a:avLst/>
          </a:prstGeom>
          <a:ln w="38100">
            <a:solidFill>
              <a:srgbClr val="64A595"/>
            </a:solidFill>
            <a:headEnd type="triangle" w="med" len="med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2238AC-E666-334E-5182-A3F596DF2A2F}"/>
              </a:ext>
            </a:extLst>
          </p:cNvPr>
          <p:cNvCxnSpPr>
            <a:cxnSpLocks/>
            <a:stCxn id="45" idx="7"/>
            <a:endCxn id="48" idx="3"/>
          </p:cNvCxnSpPr>
          <p:nvPr/>
        </p:nvCxnSpPr>
        <p:spPr>
          <a:xfrm flipV="1">
            <a:off x="5186947" y="1811666"/>
            <a:ext cx="648130" cy="1213405"/>
          </a:xfrm>
          <a:prstGeom prst="line">
            <a:avLst/>
          </a:prstGeom>
          <a:ln w="38100">
            <a:solidFill>
              <a:srgbClr val="64A595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D63BF4-44FB-9D66-6DF7-E42EBF7D1594}"/>
              </a:ext>
            </a:extLst>
          </p:cNvPr>
          <p:cNvCxnSpPr>
            <a:cxnSpLocks/>
            <a:stCxn id="47" idx="0"/>
            <a:endCxn id="48" idx="5"/>
          </p:cNvCxnSpPr>
          <p:nvPr/>
        </p:nvCxnSpPr>
        <p:spPr>
          <a:xfrm flipH="1" flipV="1">
            <a:off x="6013267" y="1811666"/>
            <a:ext cx="406450" cy="517038"/>
          </a:xfrm>
          <a:prstGeom prst="line">
            <a:avLst/>
          </a:prstGeom>
          <a:ln w="38100">
            <a:solidFill>
              <a:srgbClr val="64A595"/>
            </a:solidFill>
            <a:headEnd type="stealth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1DA2C84-B457-C87B-0820-B2B33A514977}"/>
              </a:ext>
            </a:extLst>
          </p:cNvPr>
          <p:cNvSpPr/>
          <p:nvPr/>
        </p:nvSpPr>
        <p:spPr>
          <a:xfrm>
            <a:off x="6958163" y="2331921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E633F5-B828-0386-C87F-FAD97C6BAF58}"/>
              </a:ext>
            </a:extLst>
          </p:cNvPr>
          <p:cNvCxnSpPr>
            <a:cxnSpLocks/>
            <a:stCxn id="56" idx="2"/>
            <a:endCxn id="47" idx="6"/>
          </p:cNvCxnSpPr>
          <p:nvPr/>
        </p:nvCxnSpPr>
        <p:spPr>
          <a:xfrm flipH="1" flipV="1">
            <a:off x="6545717" y="2454704"/>
            <a:ext cx="412446" cy="3217"/>
          </a:xfrm>
          <a:prstGeom prst="line">
            <a:avLst/>
          </a:prstGeom>
          <a:ln w="38100">
            <a:solidFill>
              <a:srgbClr val="64A595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C397223B-4217-DE82-DEB2-0B6F832591FE}"/>
              </a:ext>
            </a:extLst>
          </p:cNvPr>
          <p:cNvSpPr txBox="1">
            <a:spLocks/>
          </p:cNvSpPr>
          <p:nvPr/>
        </p:nvSpPr>
        <p:spPr>
          <a:xfrm>
            <a:off x="4546607" y="3507662"/>
            <a:ext cx="2534901" cy="61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111111"/>
                </a:solidFill>
              </a:rPr>
              <a:t>Directed </a:t>
            </a:r>
            <a:r>
              <a:rPr lang="en-GB" sz="2000" i="1" dirty="0">
                <a:solidFill>
                  <a:srgbClr val="111111"/>
                </a:solidFill>
              </a:rPr>
              <a:t>Cyclic</a:t>
            </a:r>
            <a:endParaRPr lang="en-GB" sz="1200" i="1" dirty="0">
              <a:solidFill>
                <a:srgbClr val="11111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76CDD7C-AC0D-6814-9855-FC789DEF7DE6}"/>
              </a:ext>
            </a:extLst>
          </p:cNvPr>
          <p:cNvSpPr/>
          <p:nvPr/>
        </p:nvSpPr>
        <p:spPr>
          <a:xfrm>
            <a:off x="8588886" y="1600899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EDC1B2D-0AFC-ED42-A3C0-70E924D9951A}"/>
              </a:ext>
            </a:extLst>
          </p:cNvPr>
          <p:cNvSpPr/>
          <p:nvPr/>
        </p:nvSpPr>
        <p:spPr>
          <a:xfrm>
            <a:off x="8124621" y="2275407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D63E340-7998-5712-03EE-13D32F0202EC}"/>
              </a:ext>
            </a:extLst>
          </p:cNvPr>
          <p:cNvSpPr/>
          <p:nvPr/>
        </p:nvSpPr>
        <p:spPr>
          <a:xfrm>
            <a:off x="8550405" y="2990537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86304FB-1B90-E1D0-560D-5B826CA3846E}"/>
              </a:ext>
            </a:extLst>
          </p:cNvPr>
          <p:cNvSpPr/>
          <p:nvPr/>
        </p:nvSpPr>
        <p:spPr>
          <a:xfrm>
            <a:off x="9400904" y="2999338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2A24EF1-5C7A-490E-6CE0-8F432763C872}"/>
              </a:ext>
            </a:extLst>
          </p:cNvPr>
          <p:cNvSpPr/>
          <p:nvPr/>
        </p:nvSpPr>
        <p:spPr>
          <a:xfrm>
            <a:off x="9872270" y="2331075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5E21118-F43C-7057-1385-3360525980A6}"/>
              </a:ext>
            </a:extLst>
          </p:cNvPr>
          <p:cNvSpPr/>
          <p:nvPr/>
        </p:nvSpPr>
        <p:spPr>
          <a:xfrm>
            <a:off x="9376725" y="1598942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1A6D41-8D8A-0CB9-7423-F307859146D1}"/>
              </a:ext>
            </a:extLst>
          </p:cNvPr>
          <p:cNvCxnSpPr>
            <a:cxnSpLocks/>
            <a:stCxn id="74" idx="6"/>
            <a:endCxn id="79" idx="2"/>
          </p:cNvCxnSpPr>
          <p:nvPr/>
        </p:nvCxnSpPr>
        <p:spPr>
          <a:xfrm flipV="1">
            <a:off x="8840886" y="1724942"/>
            <a:ext cx="535839" cy="1957"/>
          </a:xfrm>
          <a:prstGeom prst="line">
            <a:avLst/>
          </a:prstGeom>
          <a:ln w="38100">
            <a:solidFill>
              <a:srgbClr val="64A595"/>
            </a:solidFill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80FCE16-645C-2947-73F3-C276E91AFA0E}"/>
              </a:ext>
            </a:extLst>
          </p:cNvPr>
          <p:cNvCxnSpPr>
            <a:cxnSpLocks/>
            <a:stCxn id="74" idx="3"/>
            <a:endCxn id="75" idx="0"/>
          </p:cNvCxnSpPr>
          <p:nvPr/>
        </p:nvCxnSpPr>
        <p:spPr>
          <a:xfrm flipH="1">
            <a:off x="8250621" y="1815994"/>
            <a:ext cx="375170" cy="459413"/>
          </a:xfrm>
          <a:prstGeom prst="line">
            <a:avLst/>
          </a:prstGeom>
          <a:ln w="38100">
            <a:solidFill>
              <a:srgbClr val="64A595"/>
            </a:solidFill>
            <a:headEnd type="triangle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DF12A07-4475-8B77-DB65-DE94B7CA0CBC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8802405" y="3116537"/>
            <a:ext cx="598499" cy="8801"/>
          </a:xfrm>
          <a:prstGeom prst="line">
            <a:avLst/>
          </a:prstGeom>
          <a:ln w="38100">
            <a:solidFill>
              <a:srgbClr val="64A595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D71294-CA07-B32B-A874-61F234C5D514}"/>
              </a:ext>
            </a:extLst>
          </p:cNvPr>
          <p:cNvCxnSpPr>
            <a:cxnSpLocks/>
            <a:stCxn id="77" idx="7"/>
            <a:endCxn id="78" idx="4"/>
          </p:cNvCxnSpPr>
          <p:nvPr/>
        </p:nvCxnSpPr>
        <p:spPr>
          <a:xfrm flipV="1">
            <a:off x="9615999" y="2583075"/>
            <a:ext cx="382271" cy="453168"/>
          </a:xfrm>
          <a:prstGeom prst="line">
            <a:avLst/>
          </a:prstGeom>
          <a:ln w="38100">
            <a:solidFill>
              <a:srgbClr val="64A595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E3749A8-AA1D-C66B-3496-4E662A7FD603}"/>
              </a:ext>
            </a:extLst>
          </p:cNvPr>
          <p:cNvCxnSpPr>
            <a:cxnSpLocks/>
            <a:stCxn id="75" idx="4"/>
            <a:endCxn id="76" idx="1"/>
          </p:cNvCxnSpPr>
          <p:nvPr/>
        </p:nvCxnSpPr>
        <p:spPr>
          <a:xfrm>
            <a:off x="8250621" y="2527407"/>
            <a:ext cx="336689" cy="500035"/>
          </a:xfrm>
          <a:prstGeom prst="line">
            <a:avLst/>
          </a:prstGeom>
          <a:ln w="38100">
            <a:solidFill>
              <a:srgbClr val="64A595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FBEA47-D7FF-CDD4-C024-DCA5EFE4A18E}"/>
              </a:ext>
            </a:extLst>
          </p:cNvPr>
          <p:cNvCxnSpPr>
            <a:cxnSpLocks/>
            <a:stCxn id="76" idx="7"/>
            <a:endCxn id="79" idx="3"/>
          </p:cNvCxnSpPr>
          <p:nvPr/>
        </p:nvCxnSpPr>
        <p:spPr>
          <a:xfrm flipV="1">
            <a:off x="8765500" y="1814037"/>
            <a:ext cx="648130" cy="1213405"/>
          </a:xfrm>
          <a:prstGeom prst="line">
            <a:avLst/>
          </a:prstGeom>
          <a:ln w="38100">
            <a:solidFill>
              <a:srgbClr val="64A595"/>
            </a:solidFill>
            <a:headEnd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351825B-BB44-F5EB-6A78-14C050B1F422}"/>
              </a:ext>
            </a:extLst>
          </p:cNvPr>
          <p:cNvCxnSpPr>
            <a:cxnSpLocks/>
            <a:stCxn id="78" idx="0"/>
            <a:endCxn id="79" idx="5"/>
          </p:cNvCxnSpPr>
          <p:nvPr/>
        </p:nvCxnSpPr>
        <p:spPr>
          <a:xfrm flipH="1" flipV="1">
            <a:off x="9591820" y="1814037"/>
            <a:ext cx="406450" cy="517038"/>
          </a:xfrm>
          <a:prstGeom prst="line">
            <a:avLst/>
          </a:prstGeom>
          <a:ln w="38100">
            <a:solidFill>
              <a:srgbClr val="64A595"/>
            </a:solidFill>
            <a:headEnd type="stealth" w="med" len="med"/>
            <a:tailEnd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191ABFEE-DE2E-3EFF-87D9-22C4A791D5EB}"/>
              </a:ext>
            </a:extLst>
          </p:cNvPr>
          <p:cNvSpPr/>
          <p:nvPr/>
        </p:nvSpPr>
        <p:spPr>
          <a:xfrm>
            <a:off x="10536716" y="2334292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1104846-42E1-E0E3-8A48-EDC43705ED95}"/>
              </a:ext>
            </a:extLst>
          </p:cNvPr>
          <p:cNvCxnSpPr>
            <a:cxnSpLocks/>
            <a:stCxn id="87" idx="2"/>
            <a:endCxn id="78" idx="6"/>
          </p:cNvCxnSpPr>
          <p:nvPr/>
        </p:nvCxnSpPr>
        <p:spPr>
          <a:xfrm flipH="1" flipV="1">
            <a:off x="10124270" y="2457075"/>
            <a:ext cx="412446" cy="3217"/>
          </a:xfrm>
          <a:prstGeom prst="line">
            <a:avLst/>
          </a:prstGeom>
          <a:ln w="38100">
            <a:solidFill>
              <a:srgbClr val="64A595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E80E5C15-1F01-6BB1-2B1F-98F6FCB9FB33}"/>
              </a:ext>
            </a:extLst>
          </p:cNvPr>
          <p:cNvSpPr txBox="1">
            <a:spLocks/>
          </p:cNvSpPr>
          <p:nvPr/>
        </p:nvSpPr>
        <p:spPr>
          <a:xfrm>
            <a:off x="8145546" y="3507662"/>
            <a:ext cx="2534901" cy="971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111111"/>
                </a:solidFill>
              </a:rPr>
              <a:t>Directed </a:t>
            </a:r>
            <a:r>
              <a:rPr lang="en-GB" sz="2000" i="1" dirty="0">
                <a:solidFill>
                  <a:srgbClr val="111111"/>
                </a:solidFill>
              </a:rPr>
              <a:t>Acyclic </a:t>
            </a:r>
            <a:r>
              <a:rPr lang="en-GB" sz="2000" dirty="0">
                <a:solidFill>
                  <a:srgbClr val="111111"/>
                </a:solidFill>
              </a:rPr>
              <a:t>(DAG)</a:t>
            </a:r>
            <a:endParaRPr lang="en-GB" sz="1200" dirty="0">
              <a:solidFill>
                <a:srgbClr val="11111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F6003E8-1503-8C02-2681-59C5531F38AE}"/>
              </a:ext>
            </a:extLst>
          </p:cNvPr>
          <p:cNvSpPr/>
          <p:nvPr/>
        </p:nvSpPr>
        <p:spPr>
          <a:xfrm>
            <a:off x="1530277" y="4249401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83CA59F-A335-DFF2-48EC-123EA6DD0655}"/>
              </a:ext>
            </a:extLst>
          </p:cNvPr>
          <p:cNvSpPr/>
          <p:nvPr/>
        </p:nvSpPr>
        <p:spPr>
          <a:xfrm>
            <a:off x="1066012" y="4923909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9556E01-73AA-498A-6D55-41213A0115CF}"/>
              </a:ext>
            </a:extLst>
          </p:cNvPr>
          <p:cNvSpPr/>
          <p:nvPr/>
        </p:nvSpPr>
        <p:spPr>
          <a:xfrm>
            <a:off x="1491796" y="5639039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B6F3A72-7487-CDB2-9DEF-9B89F8712CCC}"/>
              </a:ext>
            </a:extLst>
          </p:cNvPr>
          <p:cNvSpPr/>
          <p:nvPr/>
        </p:nvSpPr>
        <p:spPr>
          <a:xfrm>
            <a:off x="2342295" y="5647840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554FF7E2-3977-4517-27D1-0800978459B6}"/>
              </a:ext>
            </a:extLst>
          </p:cNvPr>
          <p:cNvSpPr/>
          <p:nvPr/>
        </p:nvSpPr>
        <p:spPr>
          <a:xfrm>
            <a:off x="2813661" y="4979577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CB995B2-9B50-418C-5629-6C5189A421D6}"/>
              </a:ext>
            </a:extLst>
          </p:cNvPr>
          <p:cNvSpPr/>
          <p:nvPr/>
        </p:nvSpPr>
        <p:spPr>
          <a:xfrm>
            <a:off x="2318116" y="4247444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F7016D-4D6E-D607-B26E-93D8F9E0780B}"/>
              </a:ext>
            </a:extLst>
          </p:cNvPr>
          <p:cNvCxnSpPr>
            <a:cxnSpLocks/>
            <a:stCxn id="136" idx="6"/>
            <a:endCxn id="141" idx="2"/>
          </p:cNvCxnSpPr>
          <p:nvPr/>
        </p:nvCxnSpPr>
        <p:spPr>
          <a:xfrm flipV="1">
            <a:off x="1782277" y="4373444"/>
            <a:ext cx="535839" cy="195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5999715-740B-DD85-C846-EA63E42B1CB9}"/>
              </a:ext>
            </a:extLst>
          </p:cNvPr>
          <p:cNvCxnSpPr>
            <a:cxnSpLocks/>
            <a:stCxn id="136" idx="3"/>
            <a:endCxn id="137" idx="0"/>
          </p:cNvCxnSpPr>
          <p:nvPr/>
        </p:nvCxnSpPr>
        <p:spPr>
          <a:xfrm flipH="1">
            <a:off x="1192012" y="4464496"/>
            <a:ext cx="375170" cy="45941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EC277A5-F5E8-D34E-813F-1A0FD7A7EADE}"/>
              </a:ext>
            </a:extLst>
          </p:cNvPr>
          <p:cNvCxnSpPr>
            <a:cxnSpLocks/>
            <a:stCxn id="138" idx="6"/>
            <a:endCxn id="139" idx="2"/>
          </p:cNvCxnSpPr>
          <p:nvPr/>
        </p:nvCxnSpPr>
        <p:spPr>
          <a:xfrm>
            <a:off x="1743796" y="5765039"/>
            <a:ext cx="598499" cy="8801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184F13E-E861-BD25-0EC0-E2CB692E0D70}"/>
              </a:ext>
            </a:extLst>
          </p:cNvPr>
          <p:cNvCxnSpPr>
            <a:cxnSpLocks/>
            <a:stCxn id="139" idx="7"/>
            <a:endCxn id="140" idx="4"/>
          </p:cNvCxnSpPr>
          <p:nvPr/>
        </p:nvCxnSpPr>
        <p:spPr>
          <a:xfrm flipV="1">
            <a:off x="2557390" y="5231577"/>
            <a:ext cx="382271" cy="45316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AD23CBC-8865-9C69-B4B9-F4CE1B39107D}"/>
              </a:ext>
            </a:extLst>
          </p:cNvPr>
          <p:cNvCxnSpPr>
            <a:cxnSpLocks/>
            <a:stCxn id="137" idx="4"/>
            <a:endCxn id="138" idx="1"/>
          </p:cNvCxnSpPr>
          <p:nvPr/>
        </p:nvCxnSpPr>
        <p:spPr>
          <a:xfrm>
            <a:off x="1192012" y="5175909"/>
            <a:ext cx="336689" cy="500035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D697652-CC44-1A1C-FBBB-7FE73B6022C5}"/>
              </a:ext>
            </a:extLst>
          </p:cNvPr>
          <p:cNvCxnSpPr>
            <a:cxnSpLocks/>
            <a:stCxn id="138" idx="7"/>
            <a:endCxn id="141" idx="3"/>
          </p:cNvCxnSpPr>
          <p:nvPr/>
        </p:nvCxnSpPr>
        <p:spPr>
          <a:xfrm flipV="1">
            <a:off x="1706891" y="4462539"/>
            <a:ext cx="648130" cy="1213405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16A712F-79D7-FA48-0D7B-AAD58675AB95}"/>
              </a:ext>
            </a:extLst>
          </p:cNvPr>
          <p:cNvCxnSpPr>
            <a:cxnSpLocks/>
            <a:stCxn id="140" idx="0"/>
            <a:endCxn id="141" idx="5"/>
          </p:cNvCxnSpPr>
          <p:nvPr/>
        </p:nvCxnSpPr>
        <p:spPr>
          <a:xfrm flipH="1" flipV="1">
            <a:off x="2533211" y="4462539"/>
            <a:ext cx="406450" cy="51703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C88E4E7B-43B4-B183-3206-CF13D7C53C28}"/>
              </a:ext>
            </a:extLst>
          </p:cNvPr>
          <p:cNvSpPr/>
          <p:nvPr/>
        </p:nvSpPr>
        <p:spPr>
          <a:xfrm>
            <a:off x="3478107" y="4982794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33E45F7-1A50-796F-A860-2382B6923E16}"/>
              </a:ext>
            </a:extLst>
          </p:cNvPr>
          <p:cNvCxnSpPr>
            <a:cxnSpLocks/>
            <a:stCxn id="149" idx="2"/>
            <a:endCxn id="140" idx="6"/>
          </p:cNvCxnSpPr>
          <p:nvPr/>
        </p:nvCxnSpPr>
        <p:spPr>
          <a:xfrm flipH="1" flipV="1">
            <a:off x="3065661" y="5105577"/>
            <a:ext cx="412446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C80BEF81-041F-7D24-C9B8-95AC252A6E74}"/>
              </a:ext>
            </a:extLst>
          </p:cNvPr>
          <p:cNvSpPr txBox="1">
            <a:spLocks/>
          </p:cNvSpPr>
          <p:nvPr/>
        </p:nvSpPr>
        <p:spPr>
          <a:xfrm>
            <a:off x="4365859" y="6208277"/>
            <a:ext cx="2534901" cy="61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111111"/>
                </a:solidFill>
              </a:rPr>
              <a:t>Attributes</a:t>
            </a:r>
          </a:p>
        </p:txBody>
      </p:sp>
      <p:sp>
        <p:nvSpPr>
          <p:cNvPr id="152" name="Content Placeholder 2">
            <a:extLst>
              <a:ext uri="{FF2B5EF4-FFF2-40B4-BE49-F238E27FC236}">
                <a16:creationId xmlns:a16="http://schemas.microsoft.com/office/drawing/2014/main" id="{79F9D55B-6AD1-72FB-EEE7-DC99BAAA4BD4}"/>
              </a:ext>
            </a:extLst>
          </p:cNvPr>
          <p:cNvSpPr txBox="1">
            <a:spLocks/>
          </p:cNvSpPr>
          <p:nvPr/>
        </p:nvSpPr>
        <p:spPr>
          <a:xfrm>
            <a:off x="1807870" y="4067291"/>
            <a:ext cx="545236" cy="393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1</a:t>
            </a:r>
          </a:p>
        </p:txBody>
      </p:sp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382080E9-68B2-8B15-B4FC-FC6DE9B8C289}"/>
              </a:ext>
            </a:extLst>
          </p:cNvPr>
          <p:cNvSpPr txBox="1">
            <a:spLocks/>
          </p:cNvSpPr>
          <p:nvPr/>
        </p:nvSpPr>
        <p:spPr>
          <a:xfrm>
            <a:off x="2615553" y="4433470"/>
            <a:ext cx="545236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7</a:t>
            </a:r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92ADE131-26EF-A9F7-04E2-DC411CE35F4E}"/>
              </a:ext>
            </a:extLst>
          </p:cNvPr>
          <p:cNvSpPr txBox="1">
            <a:spLocks/>
          </p:cNvSpPr>
          <p:nvPr/>
        </p:nvSpPr>
        <p:spPr>
          <a:xfrm>
            <a:off x="2995613" y="4828218"/>
            <a:ext cx="545236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12</a:t>
            </a:r>
          </a:p>
        </p:txBody>
      </p:sp>
      <p:sp>
        <p:nvSpPr>
          <p:cNvPr id="155" name="Content Placeholder 2">
            <a:extLst>
              <a:ext uri="{FF2B5EF4-FFF2-40B4-BE49-F238E27FC236}">
                <a16:creationId xmlns:a16="http://schemas.microsoft.com/office/drawing/2014/main" id="{1D9CA1EF-7634-85C7-A79A-8EF6050BE2DE}"/>
              </a:ext>
            </a:extLst>
          </p:cNvPr>
          <p:cNvSpPr txBox="1">
            <a:spLocks/>
          </p:cNvSpPr>
          <p:nvPr/>
        </p:nvSpPr>
        <p:spPr>
          <a:xfrm>
            <a:off x="2615553" y="5437976"/>
            <a:ext cx="545236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3</a:t>
            </a:r>
          </a:p>
        </p:txBody>
      </p:sp>
      <p:sp>
        <p:nvSpPr>
          <p:cNvPr id="156" name="Content Placeholder 2">
            <a:extLst>
              <a:ext uri="{FF2B5EF4-FFF2-40B4-BE49-F238E27FC236}">
                <a16:creationId xmlns:a16="http://schemas.microsoft.com/office/drawing/2014/main" id="{366752B0-E337-436F-07B7-16B291E7C415}"/>
              </a:ext>
            </a:extLst>
          </p:cNvPr>
          <p:cNvSpPr txBox="1">
            <a:spLocks/>
          </p:cNvSpPr>
          <p:nvPr/>
        </p:nvSpPr>
        <p:spPr>
          <a:xfrm>
            <a:off x="1614173" y="4866375"/>
            <a:ext cx="545236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2</a:t>
            </a:r>
          </a:p>
        </p:txBody>
      </p:sp>
      <p:sp>
        <p:nvSpPr>
          <p:cNvPr id="157" name="Content Placeholder 2">
            <a:extLst>
              <a:ext uri="{FF2B5EF4-FFF2-40B4-BE49-F238E27FC236}">
                <a16:creationId xmlns:a16="http://schemas.microsoft.com/office/drawing/2014/main" id="{37D246D3-4BBD-7F8A-AB76-12623BD2D594}"/>
              </a:ext>
            </a:extLst>
          </p:cNvPr>
          <p:cNvSpPr txBox="1">
            <a:spLocks/>
          </p:cNvSpPr>
          <p:nvPr/>
        </p:nvSpPr>
        <p:spPr>
          <a:xfrm>
            <a:off x="983215" y="4450203"/>
            <a:ext cx="545236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10</a:t>
            </a:r>
          </a:p>
        </p:txBody>
      </p: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30217470-FD13-3C7E-2927-36C0284EE208}"/>
              </a:ext>
            </a:extLst>
          </p:cNvPr>
          <p:cNvSpPr txBox="1">
            <a:spLocks/>
          </p:cNvSpPr>
          <p:nvPr/>
        </p:nvSpPr>
        <p:spPr>
          <a:xfrm>
            <a:off x="925302" y="5361654"/>
            <a:ext cx="545236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5</a:t>
            </a:r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9CB6B0D4-BED9-5932-C6DB-FCC45E2B698F}"/>
              </a:ext>
            </a:extLst>
          </p:cNvPr>
          <p:cNvSpPr txBox="1">
            <a:spLocks/>
          </p:cNvSpPr>
          <p:nvPr/>
        </p:nvSpPr>
        <p:spPr>
          <a:xfrm>
            <a:off x="1812266" y="5764866"/>
            <a:ext cx="545236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5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37D3FE3-38F4-2586-2DD3-AF27B08C374F}"/>
              </a:ext>
            </a:extLst>
          </p:cNvPr>
          <p:cNvSpPr/>
          <p:nvPr/>
        </p:nvSpPr>
        <p:spPr>
          <a:xfrm>
            <a:off x="7918999" y="4948152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C18ABFF-65D4-8767-89BE-2989F27CF444}"/>
              </a:ext>
            </a:extLst>
          </p:cNvPr>
          <p:cNvSpPr/>
          <p:nvPr/>
        </p:nvSpPr>
        <p:spPr>
          <a:xfrm>
            <a:off x="8558821" y="4944935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079CC7B-D7A3-B8BA-93F1-C5EC18997908}"/>
              </a:ext>
            </a:extLst>
          </p:cNvPr>
          <p:cNvSpPr/>
          <p:nvPr/>
        </p:nvSpPr>
        <p:spPr>
          <a:xfrm>
            <a:off x="9184633" y="4948152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4AEDB6D-06F0-791D-F0EE-CE1582907031}"/>
              </a:ext>
            </a:extLst>
          </p:cNvPr>
          <p:cNvCxnSpPr>
            <a:cxnSpLocks/>
            <a:stCxn id="162" idx="2"/>
            <a:endCxn id="161" idx="6"/>
          </p:cNvCxnSpPr>
          <p:nvPr/>
        </p:nvCxnSpPr>
        <p:spPr>
          <a:xfrm flipH="1" flipV="1">
            <a:off x="8810821" y="5070935"/>
            <a:ext cx="373812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68399D4-7234-2B20-086D-19B11135D1DC}"/>
              </a:ext>
            </a:extLst>
          </p:cNvPr>
          <p:cNvCxnSpPr>
            <a:cxnSpLocks/>
            <a:stCxn id="161" idx="2"/>
            <a:endCxn id="160" idx="6"/>
          </p:cNvCxnSpPr>
          <p:nvPr/>
        </p:nvCxnSpPr>
        <p:spPr>
          <a:xfrm flipH="1">
            <a:off x="8170999" y="5070935"/>
            <a:ext cx="387822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8DED7B57-59E7-4DEA-DF88-C30CDC52B95E}"/>
              </a:ext>
            </a:extLst>
          </p:cNvPr>
          <p:cNvSpPr/>
          <p:nvPr/>
        </p:nvSpPr>
        <p:spPr>
          <a:xfrm>
            <a:off x="10082982" y="4859869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D610903-DFB0-060A-DAC1-9E7907DE87FE}"/>
              </a:ext>
            </a:extLst>
          </p:cNvPr>
          <p:cNvSpPr/>
          <p:nvPr/>
        </p:nvSpPr>
        <p:spPr>
          <a:xfrm>
            <a:off x="10581141" y="4354381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164A989-95C1-CA06-ED75-7EB22E51F672}"/>
              </a:ext>
            </a:extLst>
          </p:cNvPr>
          <p:cNvSpPr/>
          <p:nvPr/>
        </p:nvSpPr>
        <p:spPr>
          <a:xfrm>
            <a:off x="11084605" y="4859869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5AE1602-303F-BD7E-DB1B-4D82D5CBF696}"/>
              </a:ext>
            </a:extLst>
          </p:cNvPr>
          <p:cNvCxnSpPr>
            <a:cxnSpLocks/>
            <a:stCxn id="170" idx="1"/>
            <a:endCxn id="169" idx="5"/>
          </p:cNvCxnSpPr>
          <p:nvPr/>
        </p:nvCxnSpPr>
        <p:spPr>
          <a:xfrm flipH="1" flipV="1">
            <a:off x="10796236" y="4569476"/>
            <a:ext cx="325274" cy="32729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52E5FD7-970F-B7F5-1445-D162A29B7FEE}"/>
              </a:ext>
            </a:extLst>
          </p:cNvPr>
          <p:cNvCxnSpPr>
            <a:cxnSpLocks/>
            <a:stCxn id="169" idx="3"/>
            <a:endCxn id="168" idx="7"/>
          </p:cNvCxnSpPr>
          <p:nvPr/>
        </p:nvCxnSpPr>
        <p:spPr>
          <a:xfrm flipH="1">
            <a:off x="10298077" y="4569476"/>
            <a:ext cx="319969" cy="32729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57867F41-0C95-577F-F660-F5D9B9AF4E26}"/>
              </a:ext>
            </a:extLst>
          </p:cNvPr>
          <p:cNvSpPr/>
          <p:nvPr/>
        </p:nvSpPr>
        <p:spPr>
          <a:xfrm>
            <a:off x="9760276" y="5340002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F0AC34F-526C-14FA-218A-B18D0B0AF7BC}"/>
              </a:ext>
            </a:extLst>
          </p:cNvPr>
          <p:cNvSpPr/>
          <p:nvPr/>
        </p:nvSpPr>
        <p:spPr>
          <a:xfrm>
            <a:off x="10420614" y="5340002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E84FB71-DCEF-08B2-B453-63044C8D8F7A}"/>
              </a:ext>
            </a:extLst>
          </p:cNvPr>
          <p:cNvCxnSpPr>
            <a:cxnSpLocks/>
            <a:stCxn id="176" idx="1"/>
            <a:endCxn id="168" idx="5"/>
          </p:cNvCxnSpPr>
          <p:nvPr/>
        </p:nvCxnSpPr>
        <p:spPr>
          <a:xfrm flipH="1" flipV="1">
            <a:off x="10298077" y="5074964"/>
            <a:ext cx="159442" cy="30194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C23B195-AD62-3149-84A8-B9E376A1AA47}"/>
              </a:ext>
            </a:extLst>
          </p:cNvPr>
          <p:cNvCxnSpPr>
            <a:cxnSpLocks/>
            <a:stCxn id="168" idx="3"/>
            <a:endCxn id="175" idx="7"/>
          </p:cNvCxnSpPr>
          <p:nvPr/>
        </p:nvCxnSpPr>
        <p:spPr>
          <a:xfrm flipH="1">
            <a:off x="9975371" y="5074964"/>
            <a:ext cx="144516" cy="30194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5DCD7BC3-E9BF-2C35-C2D1-25922075EEE3}"/>
              </a:ext>
            </a:extLst>
          </p:cNvPr>
          <p:cNvSpPr/>
          <p:nvPr/>
        </p:nvSpPr>
        <p:spPr>
          <a:xfrm>
            <a:off x="10705383" y="5338161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02029249-1EEB-C3EF-1261-6E3E9F326DCB}"/>
              </a:ext>
            </a:extLst>
          </p:cNvPr>
          <p:cNvSpPr/>
          <p:nvPr/>
        </p:nvSpPr>
        <p:spPr>
          <a:xfrm>
            <a:off x="11430118" y="5338161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876E825-FFE4-2DDE-F491-0133CE2E4851}"/>
              </a:ext>
            </a:extLst>
          </p:cNvPr>
          <p:cNvCxnSpPr>
            <a:cxnSpLocks/>
            <a:stCxn id="180" idx="1"/>
            <a:endCxn id="170" idx="5"/>
          </p:cNvCxnSpPr>
          <p:nvPr/>
        </p:nvCxnSpPr>
        <p:spPr>
          <a:xfrm flipH="1" flipV="1">
            <a:off x="11299700" y="5074964"/>
            <a:ext cx="167323" cy="300102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5F9F451-3CA4-6CAC-2B3C-48F2BEBF2583}"/>
              </a:ext>
            </a:extLst>
          </p:cNvPr>
          <p:cNvCxnSpPr>
            <a:cxnSpLocks/>
            <a:stCxn id="170" idx="3"/>
            <a:endCxn id="179" idx="7"/>
          </p:cNvCxnSpPr>
          <p:nvPr/>
        </p:nvCxnSpPr>
        <p:spPr>
          <a:xfrm flipH="1">
            <a:off x="10920478" y="5074964"/>
            <a:ext cx="201032" cy="300102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Content Placeholder 2">
            <a:extLst>
              <a:ext uri="{FF2B5EF4-FFF2-40B4-BE49-F238E27FC236}">
                <a16:creationId xmlns:a16="http://schemas.microsoft.com/office/drawing/2014/main" id="{B30040F6-D5B9-52CD-72FD-6D3BCC9959AE}"/>
              </a:ext>
            </a:extLst>
          </p:cNvPr>
          <p:cNvSpPr txBox="1">
            <a:spLocks/>
          </p:cNvSpPr>
          <p:nvPr/>
        </p:nvSpPr>
        <p:spPr>
          <a:xfrm>
            <a:off x="8308996" y="5994336"/>
            <a:ext cx="2534901" cy="509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111111"/>
                </a:solidFill>
              </a:rPr>
              <a:t>Trees</a:t>
            </a:r>
            <a:endParaRPr lang="en-GB" sz="1200" dirty="0">
              <a:solidFill>
                <a:srgbClr val="111111"/>
              </a:solidFill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2006B2FA-96E9-B795-F7C6-10B6A58F962F}"/>
              </a:ext>
            </a:extLst>
          </p:cNvPr>
          <p:cNvSpPr/>
          <p:nvPr/>
        </p:nvSpPr>
        <p:spPr>
          <a:xfrm>
            <a:off x="4999959" y="4287703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CFD776D-BBB2-BD5B-40EC-09177E8D99AD}"/>
              </a:ext>
            </a:extLst>
          </p:cNvPr>
          <p:cNvSpPr/>
          <p:nvPr/>
        </p:nvSpPr>
        <p:spPr>
          <a:xfrm>
            <a:off x="4535694" y="4962211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B973B788-0425-C1A0-98F6-FF02D5B6E96B}"/>
              </a:ext>
            </a:extLst>
          </p:cNvPr>
          <p:cNvSpPr/>
          <p:nvPr/>
        </p:nvSpPr>
        <p:spPr>
          <a:xfrm>
            <a:off x="4961478" y="5677341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1D508A5-84AF-F1C6-5903-588E58A13825}"/>
              </a:ext>
            </a:extLst>
          </p:cNvPr>
          <p:cNvSpPr/>
          <p:nvPr/>
        </p:nvSpPr>
        <p:spPr>
          <a:xfrm>
            <a:off x="5811977" y="5686142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B9250D1-8993-B094-EF3B-41589DC3355B}"/>
              </a:ext>
            </a:extLst>
          </p:cNvPr>
          <p:cNvSpPr/>
          <p:nvPr/>
        </p:nvSpPr>
        <p:spPr>
          <a:xfrm>
            <a:off x="6283343" y="5017879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F656183-9013-FB6F-7501-3991D73C5FE0}"/>
              </a:ext>
            </a:extLst>
          </p:cNvPr>
          <p:cNvSpPr/>
          <p:nvPr/>
        </p:nvSpPr>
        <p:spPr>
          <a:xfrm>
            <a:off x="5787798" y="4285746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5E2B154-5059-02B8-835A-670A966CE593}"/>
              </a:ext>
            </a:extLst>
          </p:cNvPr>
          <p:cNvCxnSpPr>
            <a:cxnSpLocks/>
            <a:stCxn id="191" idx="6"/>
            <a:endCxn id="196" idx="2"/>
          </p:cNvCxnSpPr>
          <p:nvPr/>
        </p:nvCxnSpPr>
        <p:spPr>
          <a:xfrm flipV="1">
            <a:off x="5251959" y="4411746"/>
            <a:ext cx="535839" cy="195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D23953F-AD09-BB3B-50DC-FF31479067A5}"/>
              </a:ext>
            </a:extLst>
          </p:cNvPr>
          <p:cNvCxnSpPr>
            <a:cxnSpLocks/>
            <a:stCxn id="191" idx="3"/>
            <a:endCxn id="192" idx="0"/>
          </p:cNvCxnSpPr>
          <p:nvPr/>
        </p:nvCxnSpPr>
        <p:spPr>
          <a:xfrm flipH="1">
            <a:off x="4661694" y="4502798"/>
            <a:ext cx="375170" cy="45941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799794A-0892-B175-8A2A-25782A661F0C}"/>
              </a:ext>
            </a:extLst>
          </p:cNvPr>
          <p:cNvCxnSpPr>
            <a:cxnSpLocks/>
            <a:stCxn id="193" idx="6"/>
            <a:endCxn id="194" idx="2"/>
          </p:cNvCxnSpPr>
          <p:nvPr/>
        </p:nvCxnSpPr>
        <p:spPr>
          <a:xfrm>
            <a:off x="5213478" y="5803341"/>
            <a:ext cx="598499" cy="8801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F5CE21C-C70A-3617-0589-162089998101}"/>
              </a:ext>
            </a:extLst>
          </p:cNvPr>
          <p:cNvCxnSpPr>
            <a:cxnSpLocks/>
            <a:stCxn id="194" idx="7"/>
            <a:endCxn id="195" idx="4"/>
          </p:cNvCxnSpPr>
          <p:nvPr/>
        </p:nvCxnSpPr>
        <p:spPr>
          <a:xfrm flipV="1">
            <a:off x="6027072" y="5269879"/>
            <a:ext cx="382271" cy="45316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FC53ADE-0863-CF27-CCB6-9851039BBBA8}"/>
              </a:ext>
            </a:extLst>
          </p:cNvPr>
          <p:cNvCxnSpPr>
            <a:cxnSpLocks/>
            <a:stCxn id="192" idx="4"/>
            <a:endCxn id="193" idx="1"/>
          </p:cNvCxnSpPr>
          <p:nvPr/>
        </p:nvCxnSpPr>
        <p:spPr>
          <a:xfrm>
            <a:off x="4661694" y="5214211"/>
            <a:ext cx="336689" cy="500035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5515000-AB84-6C17-D71D-EEC640EC8F1B}"/>
              </a:ext>
            </a:extLst>
          </p:cNvPr>
          <p:cNvCxnSpPr>
            <a:cxnSpLocks/>
            <a:stCxn id="193" idx="7"/>
            <a:endCxn id="196" idx="3"/>
          </p:cNvCxnSpPr>
          <p:nvPr/>
        </p:nvCxnSpPr>
        <p:spPr>
          <a:xfrm flipV="1">
            <a:off x="5176573" y="4500841"/>
            <a:ext cx="648130" cy="1213405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E9F8667-136D-C0CB-740B-B143708A9BB0}"/>
              </a:ext>
            </a:extLst>
          </p:cNvPr>
          <p:cNvCxnSpPr>
            <a:cxnSpLocks/>
            <a:stCxn id="195" idx="0"/>
            <a:endCxn id="196" idx="5"/>
          </p:cNvCxnSpPr>
          <p:nvPr/>
        </p:nvCxnSpPr>
        <p:spPr>
          <a:xfrm flipH="1" flipV="1">
            <a:off x="6002893" y="4500841"/>
            <a:ext cx="406450" cy="51703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9478FCDE-100D-BEEB-2919-1CBD530E1648}"/>
              </a:ext>
            </a:extLst>
          </p:cNvPr>
          <p:cNvSpPr/>
          <p:nvPr/>
        </p:nvSpPr>
        <p:spPr>
          <a:xfrm>
            <a:off x="6947789" y="5021096"/>
            <a:ext cx="252000" cy="252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/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5AF3A0D-756D-E7A9-82F9-7D1A925EA637}"/>
              </a:ext>
            </a:extLst>
          </p:cNvPr>
          <p:cNvCxnSpPr>
            <a:cxnSpLocks/>
            <a:stCxn id="204" idx="2"/>
            <a:endCxn id="195" idx="6"/>
          </p:cNvCxnSpPr>
          <p:nvPr/>
        </p:nvCxnSpPr>
        <p:spPr>
          <a:xfrm flipH="1" flipV="1">
            <a:off x="6535343" y="5143879"/>
            <a:ext cx="412446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Content Placeholder 2">
            <a:extLst>
              <a:ext uri="{FF2B5EF4-FFF2-40B4-BE49-F238E27FC236}">
                <a16:creationId xmlns:a16="http://schemas.microsoft.com/office/drawing/2014/main" id="{607F76A0-D919-E805-782A-10DD00B12362}"/>
              </a:ext>
            </a:extLst>
          </p:cNvPr>
          <p:cNvSpPr txBox="1">
            <a:spLocks/>
          </p:cNvSpPr>
          <p:nvPr/>
        </p:nvSpPr>
        <p:spPr>
          <a:xfrm>
            <a:off x="5213162" y="4105593"/>
            <a:ext cx="666048" cy="393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Friend</a:t>
            </a: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9BD878CA-EBB7-9D71-2F19-AE97399AB83D}"/>
              </a:ext>
            </a:extLst>
          </p:cNvPr>
          <p:cNvSpPr txBox="1">
            <a:spLocks/>
          </p:cNvSpPr>
          <p:nvPr/>
        </p:nvSpPr>
        <p:spPr>
          <a:xfrm>
            <a:off x="6196659" y="4539281"/>
            <a:ext cx="681799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Boss</a:t>
            </a:r>
          </a:p>
        </p:txBody>
      </p:sp>
      <p:sp>
        <p:nvSpPr>
          <p:cNvPr id="209" name="Content Placeholder 2">
            <a:extLst>
              <a:ext uri="{FF2B5EF4-FFF2-40B4-BE49-F238E27FC236}">
                <a16:creationId xmlns:a16="http://schemas.microsoft.com/office/drawing/2014/main" id="{1856B43F-7051-F68A-509C-F5E49784530C}"/>
              </a:ext>
            </a:extLst>
          </p:cNvPr>
          <p:cNvSpPr txBox="1">
            <a:spLocks/>
          </p:cNvSpPr>
          <p:nvPr/>
        </p:nvSpPr>
        <p:spPr>
          <a:xfrm>
            <a:off x="6085234" y="5476278"/>
            <a:ext cx="815525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Friend</a:t>
            </a:r>
          </a:p>
        </p:txBody>
      </p:sp>
      <p:sp>
        <p:nvSpPr>
          <p:cNvPr id="213" name="Content Placeholder 2">
            <a:extLst>
              <a:ext uri="{FF2B5EF4-FFF2-40B4-BE49-F238E27FC236}">
                <a16:creationId xmlns:a16="http://schemas.microsoft.com/office/drawing/2014/main" id="{40B0F1D6-BB4B-FDA2-F79E-C551D3E37314}"/>
              </a:ext>
            </a:extLst>
          </p:cNvPr>
          <p:cNvSpPr txBox="1">
            <a:spLocks/>
          </p:cNvSpPr>
          <p:nvPr/>
        </p:nvSpPr>
        <p:spPr>
          <a:xfrm>
            <a:off x="5012236" y="5910681"/>
            <a:ext cx="1011769" cy="44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64A595"/>
                </a:solidFill>
              </a:rPr>
              <a:t>Colleague</a:t>
            </a:r>
          </a:p>
        </p:txBody>
      </p:sp>
      <p:sp>
        <p:nvSpPr>
          <p:cNvPr id="214" name="Content Placeholder 2">
            <a:extLst>
              <a:ext uri="{FF2B5EF4-FFF2-40B4-BE49-F238E27FC236}">
                <a16:creationId xmlns:a16="http://schemas.microsoft.com/office/drawing/2014/main" id="{71CA0C50-DA53-158F-8E0C-425D56157840}"/>
              </a:ext>
            </a:extLst>
          </p:cNvPr>
          <p:cNvSpPr txBox="1">
            <a:spLocks/>
          </p:cNvSpPr>
          <p:nvPr/>
        </p:nvSpPr>
        <p:spPr>
          <a:xfrm>
            <a:off x="1163312" y="6179968"/>
            <a:ext cx="2534901" cy="61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111111"/>
                </a:solidFill>
              </a:rPr>
              <a:t>Weighted</a:t>
            </a:r>
          </a:p>
        </p:txBody>
      </p:sp>
    </p:spTree>
    <p:extLst>
      <p:ext uri="{BB962C8B-B14F-4D97-AF65-F5344CB8AC3E}">
        <p14:creationId xmlns:p14="http://schemas.microsoft.com/office/powerpoint/2010/main" val="98863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6" grpId="0" animBg="1"/>
      <p:bldP spid="58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7" grpId="0" animBg="1"/>
      <p:bldP spid="89" grpId="0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9" grpId="0" animBg="1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 animBg="1"/>
      <p:bldP spid="161" grpId="0" animBg="1"/>
      <p:bldP spid="162" grpId="0" animBg="1"/>
      <p:bldP spid="168" grpId="0" animBg="1"/>
      <p:bldP spid="169" grpId="0" animBg="1"/>
      <p:bldP spid="170" grpId="0" animBg="1"/>
      <p:bldP spid="175" grpId="0" animBg="1"/>
      <p:bldP spid="176" grpId="0" animBg="1"/>
      <p:bldP spid="179" grpId="0" animBg="1"/>
      <p:bldP spid="180" grpId="0" animBg="1"/>
      <p:bldP spid="188" grpId="0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204" grpId="0" animBg="1"/>
      <p:bldP spid="206" grpId="0"/>
      <p:bldP spid="207" grpId="0"/>
      <p:bldP spid="209" grpId="0"/>
      <p:bldP spid="213" grpId="0"/>
      <p:bldP spid="2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95B10-1601-DB04-C694-327285A2D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5260-40AF-8C8B-642A-293BFF62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Adjacency matrix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891A-5B0C-8D23-FA87-72BA16C04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Poor compression when considering sparse graphs, better for dense</a:t>
            </a:r>
          </a:p>
          <a:p>
            <a:pPr lvl="1"/>
            <a:endParaRPr lang="en-GB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5D1EE8-0E2C-8B82-12A3-B783BFFA3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13077"/>
              </p:ext>
            </p:extLst>
          </p:nvPr>
        </p:nvGraphicFramePr>
        <p:xfrm>
          <a:off x="7072084" y="2938580"/>
          <a:ext cx="341955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444">
                  <a:extLst>
                    <a:ext uri="{9D8B030D-6E8A-4147-A177-3AD203B41FA5}">
                      <a16:colId xmlns:a16="http://schemas.microsoft.com/office/drawing/2014/main" val="1379842684"/>
                    </a:ext>
                  </a:extLst>
                </a:gridCol>
                <a:gridCol w="427444">
                  <a:extLst>
                    <a:ext uri="{9D8B030D-6E8A-4147-A177-3AD203B41FA5}">
                      <a16:colId xmlns:a16="http://schemas.microsoft.com/office/drawing/2014/main" val="1550190043"/>
                    </a:ext>
                  </a:extLst>
                </a:gridCol>
                <a:gridCol w="427444">
                  <a:extLst>
                    <a:ext uri="{9D8B030D-6E8A-4147-A177-3AD203B41FA5}">
                      <a16:colId xmlns:a16="http://schemas.microsoft.com/office/drawing/2014/main" val="276621807"/>
                    </a:ext>
                  </a:extLst>
                </a:gridCol>
                <a:gridCol w="427444">
                  <a:extLst>
                    <a:ext uri="{9D8B030D-6E8A-4147-A177-3AD203B41FA5}">
                      <a16:colId xmlns:a16="http://schemas.microsoft.com/office/drawing/2014/main" val="930645954"/>
                    </a:ext>
                  </a:extLst>
                </a:gridCol>
                <a:gridCol w="427444">
                  <a:extLst>
                    <a:ext uri="{9D8B030D-6E8A-4147-A177-3AD203B41FA5}">
                      <a16:colId xmlns:a16="http://schemas.microsoft.com/office/drawing/2014/main" val="2839373681"/>
                    </a:ext>
                  </a:extLst>
                </a:gridCol>
                <a:gridCol w="427444">
                  <a:extLst>
                    <a:ext uri="{9D8B030D-6E8A-4147-A177-3AD203B41FA5}">
                      <a16:colId xmlns:a16="http://schemas.microsoft.com/office/drawing/2014/main" val="4165207636"/>
                    </a:ext>
                  </a:extLst>
                </a:gridCol>
                <a:gridCol w="427444">
                  <a:extLst>
                    <a:ext uri="{9D8B030D-6E8A-4147-A177-3AD203B41FA5}">
                      <a16:colId xmlns:a16="http://schemas.microsoft.com/office/drawing/2014/main" val="1539915706"/>
                    </a:ext>
                  </a:extLst>
                </a:gridCol>
                <a:gridCol w="427444">
                  <a:extLst>
                    <a:ext uri="{9D8B030D-6E8A-4147-A177-3AD203B41FA5}">
                      <a16:colId xmlns:a16="http://schemas.microsoft.com/office/drawing/2014/main" val="20662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2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7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38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50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7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9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64A5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26223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7F31F73D-A234-F323-5B4D-19DE13E736E9}"/>
              </a:ext>
            </a:extLst>
          </p:cNvPr>
          <p:cNvSpPr/>
          <p:nvPr/>
        </p:nvSpPr>
        <p:spPr>
          <a:xfrm>
            <a:off x="2324299" y="3196385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DAD753-5373-8A4D-4197-7BBC5D68CAC4}"/>
              </a:ext>
            </a:extLst>
          </p:cNvPr>
          <p:cNvSpPr/>
          <p:nvPr/>
        </p:nvSpPr>
        <p:spPr>
          <a:xfrm>
            <a:off x="1615344" y="4096272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42856-20CE-E858-06D1-BA401623A7DA}"/>
              </a:ext>
            </a:extLst>
          </p:cNvPr>
          <p:cNvSpPr/>
          <p:nvPr/>
        </p:nvSpPr>
        <p:spPr>
          <a:xfrm>
            <a:off x="2285818" y="5075414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E10068-9638-0CEF-733D-A6897318C24B}"/>
              </a:ext>
            </a:extLst>
          </p:cNvPr>
          <p:cNvSpPr/>
          <p:nvPr/>
        </p:nvSpPr>
        <p:spPr>
          <a:xfrm>
            <a:off x="3741615" y="5084215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A97233-323F-0CDE-CDAC-C3C959D3F58E}"/>
              </a:ext>
            </a:extLst>
          </p:cNvPr>
          <p:cNvSpPr/>
          <p:nvPr/>
        </p:nvSpPr>
        <p:spPr>
          <a:xfrm>
            <a:off x="4419037" y="4151940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DAE1D4-C42F-E3AA-EC12-973B8B7123FD}"/>
              </a:ext>
            </a:extLst>
          </p:cNvPr>
          <p:cNvSpPr/>
          <p:nvPr/>
        </p:nvSpPr>
        <p:spPr>
          <a:xfrm>
            <a:off x="3717436" y="3194428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00D452-51C0-E6E7-8B0F-A2F6287CC3EC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864299" y="3464428"/>
            <a:ext cx="853137" cy="195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C0DDC1-6665-EE57-D9D9-5E42EC3B3322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885344" y="3657304"/>
            <a:ext cx="518036" cy="43896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C9CBC-F662-75D2-5F7E-4B0548FB12C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825818" y="5345414"/>
            <a:ext cx="915797" cy="8801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F2F5F9-533B-6B45-7D6D-D4FD7BAAC131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4202534" y="4691940"/>
            <a:ext cx="486503" cy="471356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FA9D16-A75C-42BD-E9E0-0B392CF282E7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885344" y="4636272"/>
            <a:ext cx="479555" cy="51822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B6F417-9B40-38A1-5D76-039284F2734E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2746737" y="3655347"/>
            <a:ext cx="1049780" cy="149914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DF1AEC-2ECD-0097-AD08-28E97D46129A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4178355" y="3655347"/>
            <a:ext cx="510682" cy="49659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586CBA8-FAAA-AF33-8329-26C24DFCA6B3}"/>
              </a:ext>
            </a:extLst>
          </p:cNvPr>
          <p:cNvSpPr/>
          <p:nvPr/>
        </p:nvSpPr>
        <p:spPr>
          <a:xfrm>
            <a:off x="5276658" y="4155157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A71BBB-4988-830F-6B0D-CB219DC03130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 flipV="1">
            <a:off x="4959037" y="4421940"/>
            <a:ext cx="317621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4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5E358-6EF5-B8DD-19BC-F1A355FC7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06FE-B9C9-BC64-36BC-24857118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Adjacency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D318-A21A-DA9A-E613-AFC275A0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Good for sparse graphs, few edges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8B0FFF-66AD-36A9-8CB5-D8BDEE672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07696"/>
              </p:ext>
            </p:extLst>
          </p:nvPr>
        </p:nvGraphicFramePr>
        <p:xfrm>
          <a:off x="7072084" y="2938580"/>
          <a:ext cx="138933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10">
                  <a:extLst>
                    <a:ext uri="{9D8B030D-6E8A-4147-A177-3AD203B41FA5}">
                      <a16:colId xmlns:a16="http://schemas.microsoft.com/office/drawing/2014/main" val="1379842684"/>
                    </a:ext>
                  </a:extLst>
                </a:gridCol>
                <a:gridCol w="968726">
                  <a:extLst>
                    <a:ext uri="{9D8B030D-6E8A-4147-A177-3AD203B41FA5}">
                      <a16:colId xmlns:a16="http://schemas.microsoft.com/office/drawing/2014/main" val="1550190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72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(B, F)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788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(A, C)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38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(B, D, F)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50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(C, E)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33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(D, F, G)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173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(A, E)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93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(E)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262237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F5CACFF-0F67-F583-8BF3-C38034DDC0F0}"/>
              </a:ext>
            </a:extLst>
          </p:cNvPr>
          <p:cNvSpPr/>
          <p:nvPr/>
        </p:nvSpPr>
        <p:spPr>
          <a:xfrm>
            <a:off x="2324299" y="3196385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DF02B9-0CF5-4A80-39FB-B4A688045F9E}"/>
              </a:ext>
            </a:extLst>
          </p:cNvPr>
          <p:cNvSpPr/>
          <p:nvPr/>
        </p:nvSpPr>
        <p:spPr>
          <a:xfrm>
            <a:off x="1615344" y="4096272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A700A6-027F-CDA8-B78C-B1D48BAF7170}"/>
              </a:ext>
            </a:extLst>
          </p:cNvPr>
          <p:cNvSpPr/>
          <p:nvPr/>
        </p:nvSpPr>
        <p:spPr>
          <a:xfrm>
            <a:off x="2285818" y="5075414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3B1FEC-BAEB-56A4-C504-1EF297D3D69D}"/>
              </a:ext>
            </a:extLst>
          </p:cNvPr>
          <p:cNvSpPr/>
          <p:nvPr/>
        </p:nvSpPr>
        <p:spPr>
          <a:xfrm>
            <a:off x="3741615" y="5084215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CB9F2C-4AC1-575B-F1A7-1A678B310B26}"/>
              </a:ext>
            </a:extLst>
          </p:cNvPr>
          <p:cNvSpPr/>
          <p:nvPr/>
        </p:nvSpPr>
        <p:spPr>
          <a:xfrm>
            <a:off x="4419037" y="4151940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82AF08-A08B-0782-C806-7A0EAA0ACFA8}"/>
              </a:ext>
            </a:extLst>
          </p:cNvPr>
          <p:cNvSpPr/>
          <p:nvPr/>
        </p:nvSpPr>
        <p:spPr>
          <a:xfrm>
            <a:off x="3717436" y="3194428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017AEC-BC30-3A68-92ED-E96FC69E8A6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2864299" y="3464428"/>
            <a:ext cx="853137" cy="195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FFBEE38-6DC0-37EA-9AA1-0205942C8E37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885344" y="3657304"/>
            <a:ext cx="518036" cy="43896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6696CF-42FC-C36D-D332-DCBDACF35B1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825818" y="5345414"/>
            <a:ext cx="915797" cy="8801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A08CBA-FD67-D51D-9316-666E7D160707}"/>
              </a:ext>
            </a:extLst>
          </p:cNvPr>
          <p:cNvCxnSpPr>
            <a:cxnSpLocks/>
            <a:stCxn id="9" idx="7"/>
            <a:endCxn id="10" idx="4"/>
          </p:cNvCxnSpPr>
          <p:nvPr/>
        </p:nvCxnSpPr>
        <p:spPr>
          <a:xfrm flipV="1">
            <a:off x="4202534" y="4691940"/>
            <a:ext cx="486503" cy="471356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2334F1-FF2F-AF84-79A8-5DBDDB5B1F80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1885344" y="4636272"/>
            <a:ext cx="479555" cy="51822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ABDE86-4CDE-0903-92C7-031872E454C8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2746737" y="3655347"/>
            <a:ext cx="1049780" cy="1499148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49A9F5-3531-B07E-215A-74977B9D4732}"/>
              </a:ext>
            </a:extLst>
          </p:cNvPr>
          <p:cNvCxnSpPr>
            <a:cxnSpLocks/>
            <a:stCxn id="10" idx="0"/>
            <a:endCxn id="11" idx="5"/>
          </p:cNvCxnSpPr>
          <p:nvPr/>
        </p:nvCxnSpPr>
        <p:spPr>
          <a:xfrm flipH="1" flipV="1">
            <a:off x="4178355" y="3655347"/>
            <a:ext cx="510682" cy="496593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C68BB15-48E8-5CAE-65AD-50B8C85BE4DD}"/>
              </a:ext>
            </a:extLst>
          </p:cNvPr>
          <p:cNvSpPr/>
          <p:nvPr/>
        </p:nvSpPr>
        <p:spPr>
          <a:xfrm>
            <a:off x="5276658" y="4155157"/>
            <a:ext cx="540000" cy="540000"/>
          </a:xfrm>
          <a:prstGeom prst="ellipse">
            <a:avLst/>
          </a:prstGeom>
          <a:solidFill>
            <a:srgbClr val="074D49"/>
          </a:solidFill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685ABA-7729-BFC0-0BCB-7B7B99C4FFC5}"/>
              </a:ext>
            </a:extLst>
          </p:cNvPr>
          <p:cNvCxnSpPr>
            <a:cxnSpLocks/>
            <a:stCxn id="19" idx="2"/>
            <a:endCxn id="10" idx="6"/>
          </p:cNvCxnSpPr>
          <p:nvPr/>
        </p:nvCxnSpPr>
        <p:spPr>
          <a:xfrm flipH="1" flipV="1">
            <a:off x="4959037" y="4421940"/>
            <a:ext cx="317621" cy="3217"/>
          </a:xfrm>
          <a:prstGeom prst="line">
            <a:avLst/>
          </a:prstGeom>
          <a:ln w="38100">
            <a:solidFill>
              <a:srgbClr val="64A5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2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15199</TotalTime>
  <Words>1025</Words>
  <Application>Microsoft Office PowerPoint</Application>
  <PresentationFormat>Widescreen</PresentationFormat>
  <Paragraphs>297</Paragraphs>
  <Slides>25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Graphik Meetup</vt:lpstr>
      <vt:lpstr>SFMono-Regular</vt:lpstr>
      <vt:lpstr>Office Theme</vt:lpstr>
      <vt:lpstr>PowerPoint Presentation</vt:lpstr>
      <vt:lpstr>PowerPoint Presentation</vt:lpstr>
      <vt:lpstr>PowerPoint Presentation</vt:lpstr>
      <vt:lpstr>Scanner API</vt:lpstr>
      <vt:lpstr>PowerPoint Presentation</vt:lpstr>
      <vt:lpstr>Graph Theory</vt:lpstr>
      <vt:lpstr>Terminology</vt:lpstr>
      <vt:lpstr>Adjacency matrix </vt:lpstr>
      <vt:lpstr>Adjacency List</vt:lpstr>
      <vt:lpstr>Node and Edges</vt:lpstr>
      <vt:lpstr>Triplets</vt:lpstr>
      <vt:lpstr>PowerPoint Presentation</vt:lpstr>
      <vt:lpstr>Graph Properties</vt:lpstr>
      <vt:lpstr>Deneb</vt:lpstr>
      <vt:lpstr>GraphFrames &amp; Pregel</vt:lpstr>
      <vt:lpstr>GraphFrames &amp; Pregel</vt:lpstr>
      <vt:lpstr>GraphFrames &amp; Pregel</vt:lpstr>
      <vt:lpstr>GraphFrames &amp; Pregel</vt:lpstr>
      <vt:lpstr>Graphs in Power BI</vt:lpstr>
      <vt:lpstr>PowerPoint Presentation</vt:lpstr>
      <vt:lpstr>PowerPoint Presentation</vt:lpstr>
      <vt:lpstr>DAX Query Plan</vt:lpstr>
      <vt:lpstr>SQL Server Query Plan</vt:lpstr>
      <vt:lpstr>DAX Query Plan To Graph</vt:lpstr>
      <vt:lpstr>Deneb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Duddy</dc:creator>
  <cp:lastModifiedBy>Jake Duddy</cp:lastModifiedBy>
  <cp:revision>15</cp:revision>
  <dcterms:created xsi:type="dcterms:W3CDTF">2025-04-08T20:32:31Z</dcterms:created>
  <dcterms:modified xsi:type="dcterms:W3CDTF">2025-06-15T20:10:38Z</dcterms:modified>
</cp:coreProperties>
</file>