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90" r:id="rId5"/>
    <p:sldId id="291" r:id="rId6"/>
    <p:sldId id="273" r:id="rId7"/>
    <p:sldId id="283" r:id="rId8"/>
    <p:sldId id="275" r:id="rId9"/>
    <p:sldId id="289" r:id="rId10"/>
    <p:sldId id="284" r:id="rId11"/>
    <p:sldId id="281" r:id="rId12"/>
    <p:sldId id="288" r:id="rId13"/>
    <p:sldId id="282" r:id="rId14"/>
    <p:sldId id="278" r:id="rId15"/>
    <p:sldId id="280" r:id="rId16"/>
    <p:sldId id="268" r:id="rId17"/>
    <p:sldId id="279" r:id="rId18"/>
    <p:sldId id="287" r:id="rId19"/>
    <p:sldId id="285" r:id="rId20"/>
    <p:sldId id="270" r:id="rId21"/>
    <p:sldId id="286" r:id="rId22"/>
    <p:sldId id="264" r:id="rId23"/>
    <p:sldId id="277" r:id="rId24"/>
    <p:sldId id="263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4932C-B693-45C2-AD4B-9F9B1CE7F9E8}">
          <p14:sldIdLst>
            <p14:sldId id="257"/>
            <p14:sldId id="258"/>
            <p14:sldId id="267"/>
            <p14:sldId id="290"/>
            <p14:sldId id="291"/>
          </p14:sldIdLst>
        </p14:section>
        <p14:section name="Static SVG" id="{DBF9FA45-C777-4567-AB8B-99F7945356E7}">
          <p14:sldIdLst>
            <p14:sldId id="273"/>
            <p14:sldId id="283"/>
          </p14:sldIdLst>
        </p14:section>
        <p14:section name="Dynamic SVGs" id="{F12B5A8D-71B8-4DA8-8C3D-5BC1B48D2FCE}">
          <p14:sldIdLst>
            <p14:sldId id="275"/>
            <p14:sldId id="289"/>
            <p14:sldId id="284"/>
          </p14:sldIdLst>
        </p14:section>
        <p14:section name="Heatmap" id="{813D5B77-D215-4A9C-86F9-3FD10D44FCF3}">
          <p14:sldIdLst>
            <p14:sldId id="281"/>
            <p14:sldId id="288"/>
            <p14:sldId id="282"/>
          </p14:sldIdLst>
        </p14:section>
        <p14:section name="Violin Plot" id="{E2AAFCF8-9512-439F-AC02-246CE9EF66F1}">
          <p14:sldIdLst>
            <p14:sldId id="278"/>
            <p14:sldId id="280"/>
            <p14:sldId id="268"/>
            <p14:sldId id="279"/>
            <p14:sldId id="287"/>
          </p14:sldIdLst>
        </p14:section>
        <p14:section name="Sparklines" id="{1D921CBF-CAC8-48FF-872D-42D3D627325D}">
          <p14:sldIdLst>
            <p14:sldId id="285"/>
            <p14:sldId id="270"/>
          </p14:sldIdLst>
        </p14:section>
        <p14:section name="Best Practices" id="{24A3D2FF-DB0E-4883-9C30-720A1AE4C213}">
          <p14:sldIdLst>
            <p14:sldId id="286"/>
            <p14:sldId id="264"/>
            <p14:sldId id="277"/>
            <p14:sldId id="263"/>
          </p14:sldIdLst>
        </p14:section>
        <p14:section name="References" id="{5D7CB746-0892-4E95-81C8-4F8C89FE27E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C49"/>
    <a:srgbClr val="074D49"/>
    <a:srgbClr val="C66F7D"/>
    <a:srgbClr val="64A595"/>
    <a:srgbClr val="D75F58"/>
    <a:srgbClr val="1CC0A5"/>
    <a:srgbClr val="3971ED"/>
    <a:srgbClr val="45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FCC5-D635-4867-9DA7-2A3CA13681D4}" v="16" dt="2025-06-29T20:25:26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uddy" userId="7a8a0c806e99fd3e" providerId="LiveId" clId="{3A75FCC5-D635-4867-9DA7-2A3CA13681D4}"/>
    <pc:docChg chg="undo custSel addSld modSld sldOrd modSection">
      <pc:chgData name="Jake Duddy" userId="7a8a0c806e99fd3e" providerId="LiveId" clId="{3A75FCC5-D635-4867-9DA7-2A3CA13681D4}" dt="2025-06-29T20:25:45.627" v="337" actId="207"/>
      <pc:docMkLst>
        <pc:docMk/>
      </pc:docMkLst>
      <pc:sldChg chg="addSp delSp modSp mod setBg">
        <pc:chgData name="Jake Duddy" userId="7a8a0c806e99fd3e" providerId="LiveId" clId="{3A75FCC5-D635-4867-9DA7-2A3CA13681D4}" dt="2025-06-14T20:46:53.867" v="55" actId="207"/>
        <pc:sldMkLst>
          <pc:docMk/>
          <pc:sldMk cId="3614430531" sldId="257"/>
        </pc:sldMkLst>
        <pc:spChg chg="mod">
          <ac:chgData name="Jake Duddy" userId="7a8a0c806e99fd3e" providerId="LiveId" clId="{3A75FCC5-D635-4867-9DA7-2A3CA13681D4}" dt="2025-06-14T20:46:53.867" v="55" actId="207"/>
          <ac:spMkLst>
            <pc:docMk/>
            <pc:sldMk cId="3614430531" sldId="257"/>
            <ac:spMk id="12" creationId="{1222617F-D3A4-600C-A967-1FEC73F068D5}"/>
          </ac:spMkLst>
        </pc:spChg>
        <pc:spChg chg="mod">
          <ac:chgData name="Jake Duddy" userId="7a8a0c806e99fd3e" providerId="LiveId" clId="{3A75FCC5-D635-4867-9DA7-2A3CA13681D4}" dt="2025-06-14T20:46:34.223" v="39" actId="113"/>
          <ac:spMkLst>
            <pc:docMk/>
            <pc:sldMk cId="3614430531" sldId="257"/>
            <ac:spMk id="13" creationId="{D2FF10E9-901D-B0D8-E914-F83F0E9DBE35}"/>
          </ac:spMkLst>
        </pc:spChg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271090301" sldId="263"/>
        </pc:sldMkLst>
      </pc:sldChg>
      <pc:sldChg chg="addSp delSp modSp mod ord">
        <pc:chgData name="Jake Duddy" userId="7a8a0c806e99fd3e" providerId="LiveId" clId="{3A75FCC5-D635-4867-9DA7-2A3CA13681D4}" dt="2025-06-29T20:25:45.627" v="337" actId="207"/>
        <pc:sldMkLst>
          <pc:docMk/>
          <pc:sldMk cId="1521373976" sldId="264"/>
        </pc:sldMkLst>
        <pc:spChg chg="add del mod">
          <ac:chgData name="Jake Duddy" userId="7a8a0c806e99fd3e" providerId="LiveId" clId="{3A75FCC5-D635-4867-9DA7-2A3CA13681D4}" dt="2025-06-29T20:25:30.149" v="330" actId="478"/>
          <ac:spMkLst>
            <pc:docMk/>
            <pc:sldMk cId="1521373976" sldId="264"/>
            <ac:spMk id="4" creationId="{AD04CBE3-946D-24BC-8520-4D28083ABE42}"/>
          </ac:spMkLst>
        </pc:spChg>
        <pc:spChg chg="add mod">
          <ac:chgData name="Jake Duddy" userId="7a8a0c806e99fd3e" providerId="LiveId" clId="{3A75FCC5-D635-4867-9DA7-2A3CA13681D4}" dt="2025-06-29T20:25:45.627" v="337" actId="207"/>
          <ac:spMkLst>
            <pc:docMk/>
            <pc:sldMk cId="1521373976" sldId="264"/>
            <ac:spMk id="5" creationId="{CA7A592B-EBE1-1CA1-44FD-DEB50450DB04}"/>
          </ac:spMkLst>
        </pc:spChg>
        <pc:picChg chg="mod">
          <ac:chgData name="Jake Duddy" userId="7a8a0c806e99fd3e" providerId="LiveId" clId="{3A75FCC5-D635-4867-9DA7-2A3CA13681D4}" dt="2025-06-29T20:25:16.935" v="325" actId="1076"/>
          <ac:picMkLst>
            <pc:docMk/>
            <pc:sldMk cId="1521373976" sldId="264"/>
            <ac:picMk id="3074" creationId="{93190ED2-F41A-9E55-C8DD-2A03427365A3}"/>
          </ac:picMkLst>
        </pc:picChg>
      </pc:sldChg>
      <pc:sldChg chg="modSp mod">
        <pc:chgData name="Jake Duddy" userId="7a8a0c806e99fd3e" providerId="LiveId" clId="{3A75FCC5-D635-4867-9DA7-2A3CA13681D4}" dt="2025-06-29T20:18:06.956" v="180" actId="20577"/>
        <pc:sldMkLst>
          <pc:docMk/>
          <pc:sldMk cId="214369071" sldId="265"/>
        </pc:sldMkLst>
        <pc:spChg chg="mod">
          <ac:chgData name="Jake Duddy" userId="7a8a0c806e99fd3e" providerId="LiveId" clId="{3A75FCC5-D635-4867-9DA7-2A3CA13681D4}" dt="2025-06-29T20:18:06.956" v="180" actId="20577"/>
          <ac:spMkLst>
            <pc:docMk/>
            <pc:sldMk cId="214369071" sldId="265"/>
            <ac:spMk id="3" creationId="{B7DDBDCC-93CD-41CB-DF25-409E0193DB24}"/>
          </ac:spMkLst>
        </pc:spChg>
      </pc:sldChg>
      <pc:sldChg chg="addSp delSp modSp mod">
        <pc:chgData name="Jake Duddy" userId="7a8a0c806e99fd3e" providerId="LiveId" clId="{3A75FCC5-D635-4867-9DA7-2A3CA13681D4}" dt="2025-06-29T19:37:48.569" v="92" actId="1076"/>
        <pc:sldMkLst>
          <pc:docMk/>
          <pc:sldMk cId="3325961361" sldId="267"/>
        </pc:sldMkLst>
        <pc:spChg chg="add del">
          <ac:chgData name="Jake Duddy" userId="7a8a0c806e99fd3e" providerId="LiveId" clId="{3A75FCC5-D635-4867-9DA7-2A3CA13681D4}" dt="2025-06-29T19:36:01.841" v="79" actId="22"/>
          <ac:spMkLst>
            <pc:docMk/>
            <pc:sldMk cId="3325961361" sldId="267"/>
            <ac:spMk id="6" creationId="{14DA70A2-6921-FF24-7501-84DEB6071AAE}"/>
          </ac:spMkLst>
        </pc:spChg>
        <pc:graphicFrameChg chg="modGraphic">
          <ac:chgData name="Jake Duddy" userId="7a8a0c806e99fd3e" providerId="LiveId" clId="{3A75FCC5-D635-4867-9DA7-2A3CA13681D4}" dt="2025-06-29T19:37:25.895" v="89" actId="20577"/>
          <ac:graphicFrameMkLst>
            <pc:docMk/>
            <pc:sldMk cId="3325961361" sldId="267"/>
            <ac:graphicFrameMk id="4" creationId="{8041E635-FC2F-EFC2-BB01-27615B9A92C0}"/>
          </ac:graphicFrameMkLst>
        </pc:graphicFrameChg>
        <pc:picChg chg="add mod">
          <ac:chgData name="Jake Duddy" userId="7a8a0c806e99fd3e" providerId="LiveId" clId="{3A75FCC5-D635-4867-9DA7-2A3CA13681D4}" dt="2025-06-29T19:35:22.263" v="77" actId="1076"/>
          <ac:picMkLst>
            <pc:docMk/>
            <pc:sldMk cId="3325961361" sldId="267"/>
            <ac:picMk id="3" creationId="{CA4CC03B-0ECA-4EC2-D04B-A6EC5B6D1988}"/>
          </ac:picMkLst>
        </pc:picChg>
        <pc:picChg chg="add mod">
          <ac:chgData name="Jake Duddy" userId="7a8a0c806e99fd3e" providerId="LiveId" clId="{3A75FCC5-D635-4867-9DA7-2A3CA13681D4}" dt="2025-06-29T19:37:46.081" v="91" actId="14100"/>
          <ac:picMkLst>
            <pc:docMk/>
            <pc:sldMk cId="3325961361" sldId="267"/>
            <ac:picMk id="8" creationId="{B9FB57FB-0D7D-50A3-593E-ABFADF43CDF0}"/>
          </ac:picMkLst>
        </pc:picChg>
        <pc:picChg chg="add mod">
          <ac:chgData name="Jake Duddy" userId="7a8a0c806e99fd3e" providerId="LiveId" clId="{3A75FCC5-D635-4867-9DA7-2A3CA13681D4}" dt="2025-06-29T19:37:48.569" v="92" actId="1076"/>
          <ac:picMkLst>
            <pc:docMk/>
            <pc:sldMk cId="3325961361" sldId="267"/>
            <ac:picMk id="9" creationId="{81400E05-2D83-03B9-2A62-3C224837D6B5}"/>
          </ac:picMkLst>
        </pc:picChg>
      </pc:sldChg>
      <pc:sldChg chg="ord">
        <pc:chgData name="Jake Duddy" userId="7a8a0c806e99fd3e" providerId="LiveId" clId="{3A75FCC5-D635-4867-9DA7-2A3CA13681D4}" dt="2025-06-29T20:05:18.450" v="94"/>
        <pc:sldMkLst>
          <pc:docMk/>
          <pc:sldMk cId="3415868673" sldId="270"/>
        </pc:sldMkLst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820491272" sldId="277"/>
        </pc:sldMkLst>
      </pc:sldChg>
      <pc:sldChg chg="modSp mod">
        <pc:chgData name="Jake Duddy" userId="7a8a0c806e99fd3e" providerId="LiveId" clId="{3A75FCC5-D635-4867-9DA7-2A3CA13681D4}" dt="2025-06-14T20:49:29.742" v="73" actId="27636"/>
        <pc:sldMkLst>
          <pc:docMk/>
          <pc:sldMk cId="2603280857" sldId="283"/>
        </pc:sldMkLst>
        <pc:spChg chg="mod">
          <ac:chgData name="Jake Duddy" userId="7a8a0c806e99fd3e" providerId="LiveId" clId="{3A75FCC5-D635-4867-9DA7-2A3CA13681D4}" dt="2025-06-14T20:49:27.088" v="71" actId="27636"/>
          <ac:spMkLst>
            <pc:docMk/>
            <pc:sldMk cId="2603280857" sldId="283"/>
            <ac:spMk id="31" creationId="{E75FD487-7865-B980-0744-A490DE73AAFD}"/>
          </ac:spMkLst>
        </pc:spChg>
        <pc:spChg chg="mod">
          <ac:chgData name="Jake Duddy" userId="7a8a0c806e99fd3e" providerId="LiveId" clId="{3A75FCC5-D635-4867-9DA7-2A3CA13681D4}" dt="2025-06-14T20:49:29.742" v="73" actId="27636"/>
          <ac:spMkLst>
            <pc:docMk/>
            <pc:sldMk cId="2603280857" sldId="283"/>
            <ac:spMk id="32" creationId="{DA0A02EB-A0C0-2B58-DA74-92B5119BBD39}"/>
          </ac:spMkLst>
        </pc:spChg>
      </pc:sldChg>
      <pc:sldChg chg="ord">
        <pc:chgData name="Jake Duddy" userId="7a8a0c806e99fd3e" providerId="LiveId" clId="{3A75FCC5-D635-4867-9DA7-2A3CA13681D4}" dt="2025-06-29T20:05:18.450" v="94"/>
        <pc:sldMkLst>
          <pc:docMk/>
          <pc:sldMk cId="2677008088" sldId="285"/>
        </pc:sldMkLst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612898767" sldId="286"/>
        </pc:sldMkLst>
      </pc:sldChg>
      <pc:sldChg chg="delSp modSp add mod">
        <pc:chgData name="Jake Duddy" userId="7a8a0c806e99fd3e" providerId="LiveId" clId="{3A75FCC5-D635-4867-9DA7-2A3CA13681D4}" dt="2025-06-29T20:24:40.990" v="323" actId="20577"/>
        <pc:sldMkLst>
          <pc:docMk/>
          <pc:sldMk cId="1653492328" sldId="291"/>
        </pc:sldMkLst>
        <pc:spChg chg="mod">
          <ac:chgData name="Jake Duddy" userId="7a8a0c806e99fd3e" providerId="LiveId" clId="{3A75FCC5-D635-4867-9DA7-2A3CA13681D4}" dt="2025-06-29T20:23:27.577" v="217" actId="20577"/>
          <ac:spMkLst>
            <pc:docMk/>
            <pc:sldMk cId="1653492328" sldId="291"/>
            <ac:spMk id="2" creationId="{A4F0959C-EFF4-F462-0E98-E621810BA603}"/>
          </ac:spMkLst>
        </pc:spChg>
        <pc:spChg chg="mod">
          <ac:chgData name="Jake Duddy" userId="7a8a0c806e99fd3e" providerId="LiveId" clId="{3A75FCC5-D635-4867-9DA7-2A3CA13681D4}" dt="2025-06-29T20:24:40.990" v="323" actId="20577"/>
          <ac:spMkLst>
            <pc:docMk/>
            <pc:sldMk cId="1653492328" sldId="291"/>
            <ac:spMk id="3" creationId="{368E64A4-9D20-864A-BBA1-908197E3FD46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7" creationId="{FE39271D-9E89-D57C-729B-C3B1FD404150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8" creationId="{8202CAA3-DD4C-8B51-1443-26AE4644ED38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9" creationId="{31355B5B-D640-CFB4-A6F6-108D73CF9310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12" creationId="{8C49F82E-8458-4289-747A-AD14B8A17E02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13" creationId="{F253C153-3BDB-496B-EDC3-33EF2F46EF82}"/>
          </ac:spMkLst>
        </pc:spChg>
        <pc:spChg chg="del">
          <ac:chgData name="Jake Duddy" userId="7a8a0c806e99fd3e" providerId="LiveId" clId="{3A75FCC5-D635-4867-9DA7-2A3CA13681D4}" dt="2025-06-29T20:23:49.642" v="224" actId="478"/>
          <ac:spMkLst>
            <pc:docMk/>
            <pc:sldMk cId="1653492328" sldId="291"/>
            <ac:spMk id="14" creationId="{08D9D5F7-E6CF-DCE0-FAFC-01E91A79E731}"/>
          </ac:spMkLst>
        </pc:spChg>
        <pc:cxnChg chg="del">
          <ac:chgData name="Jake Duddy" userId="7a8a0c806e99fd3e" providerId="LiveId" clId="{3A75FCC5-D635-4867-9DA7-2A3CA13681D4}" dt="2025-06-29T20:23:49.642" v="224" actId="478"/>
          <ac:cxnSpMkLst>
            <pc:docMk/>
            <pc:sldMk cId="1653492328" sldId="291"/>
            <ac:cxnSpMk id="11" creationId="{C8E2A3A3-2DBB-D8AA-D33E-45BF81C72B40}"/>
          </ac:cxnSpMkLst>
        </pc:cxnChg>
      </pc:sldChg>
    </pc:docChg>
  </pc:docChgLst>
  <pc:docChgLst>
    <pc:chgData name="Jake Duddy" userId="7a8a0c806e99fd3e" providerId="LiveId" clId="{94246C14-FF00-45B9-B101-A71BF743EFB5}"/>
    <pc:docChg chg="undo redo custSel addSld delSld modSld sldOrd addSection delSection modSection">
      <pc:chgData name="Jake Duddy" userId="7a8a0c806e99fd3e" providerId="LiveId" clId="{94246C14-FF00-45B9-B101-A71BF743EFB5}" dt="2025-04-14T11:24:32.598" v="7286" actId="20577"/>
      <pc:docMkLst>
        <pc:docMk/>
      </pc:docMkLst>
      <pc:sldChg chg="addSp delSp modSp del mod setBg">
        <pc:chgData name="Jake Duddy" userId="7a8a0c806e99fd3e" providerId="LiveId" clId="{94246C14-FF00-45B9-B101-A71BF743EFB5}" dt="2025-04-08T20:45:08.626" v="61" actId="47"/>
        <pc:sldMkLst>
          <pc:docMk/>
          <pc:sldMk cId="91304462" sldId="256"/>
        </pc:sldMkLst>
      </pc:sldChg>
      <pc:sldChg chg="addSp delSp modSp new add del mod">
        <pc:chgData name="Jake Duddy" userId="7a8a0c806e99fd3e" providerId="LiveId" clId="{94246C14-FF00-45B9-B101-A71BF743EFB5}" dt="2025-04-08T23:04:56.072" v="1263" actId="20577"/>
        <pc:sldMkLst>
          <pc:docMk/>
          <pc:sldMk cId="3614430531" sldId="257"/>
        </pc:sldMkLst>
        <pc:spChg chg="add mod">
          <ac:chgData name="Jake Duddy" userId="7a8a0c806e99fd3e" providerId="LiveId" clId="{94246C14-FF00-45B9-B101-A71BF743EFB5}" dt="2025-04-08T23:04:56.072" v="1263" actId="20577"/>
          <ac:spMkLst>
            <pc:docMk/>
            <pc:sldMk cId="3614430531" sldId="257"/>
            <ac:spMk id="12" creationId="{1222617F-D3A4-600C-A967-1FEC73F068D5}"/>
          </ac:spMkLst>
        </pc:spChg>
        <pc:spChg chg="add mod">
          <ac:chgData name="Jake Duddy" userId="7a8a0c806e99fd3e" providerId="LiveId" clId="{94246C14-FF00-45B9-B101-A71BF743EFB5}" dt="2025-04-08T22:06:14.349" v="522" actId="20577"/>
          <ac:spMkLst>
            <pc:docMk/>
            <pc:sldMk cId="3614430531" sldId="257"/>
            <ac:spMk id="13" creationId="{D2FF10E9-901D-B0D8-E914-F83F0E9DBE35}"/>
          </ac:spMkLst>
        </pc:spChg>
      </pc:sldChg>
      <pc:sldChg chg="addSp delSp modSp new mod">
        <pc:chgData name="Jake Duddy" userId="7a8a0c806e99fd3e" providerId="LiveId" clId="{94246C14-FF00-45B9-B101-A71BF743EFB5}" dt="2025-04-08T23:00:44.049" v="1228" actId="1038"/>
        <pc:sldMkLst>
          <pc:docMk/>
          <pc:sldMk cId="2639873418" sldId="258"/>
        </pc:sldMkLst>
        <pc:spChg chg="add mod ord">
          <ac:chgData name="Jake Duddy" userId="7a8a0c806e99fd3e" providerId="LiveId" clId="{94246C14-FF00-45B9-B101-A71BF743EFB5}" dt="2025-04-08T23:00:09.193" v="1203" actId="12789"/>
          <ac:spMkLst>
            <pc:docMk/>
            <pc:sldMk cId="2639873418" sldId="258"/>
            <ac:spMk id="13" creationId="{1DA1F26F-31A3-FD8D-71EF-733410CFC9A9}"/>
          </ac:spMkLst>
        </pc:spChg>
        <pc:spChg chg="add mod">
          <ac:chgData name="Jake Duddy" userId="7a8a0c806e99fd3e" providerId="LiveId" clId="{94246C14-FF00-45B9-B101-A71BF743EFB5}" dt="2025-04-08T23:00:30.412" v="1217" actId="1037"/>
          <ac:spMkLst>
            <pc:docMk/>
            <pc:sldMk cId="2639873418" sldId="258"/>
            <ac:spMk id="18" creationId="{14AA6B45-1155-256A-3304-25FE7D61B01A}"/>
          </ac:spMkLst>
        </pc:spChg>
        <pc:spChg chg="add mod">
          <ac:chgData name="Jake Duddy" userId="7a8a0c806e99fd3e" providerId="LiveId" clId="{94246C14-FF00-45B9-B101-A71BF743EFB5}" dt="2025-04-08T23:00:44.049" v="1228" actId="1038"/>
          <ac:spMkLst>
            <pc:docMk/>
            <pc:sldMk cId="2639873418" sldId="258"/>
            <ac:spMk id="20" creationId="{0FCADFFD-2535-F026-946F-09D688A97191}"/>
          </ac:spMkLst>
        </pc:s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4" creationId="{3AD85C6B-7A54-B623-D4F0-BAF0AD802636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5" creationId="{AC5C10BF-2D14-622B-1ECA-56BD89DC147C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6" creationId="{AAAA5C8E-C885-02F8-FE21-97AC55E6EC66}"/>
          </ac:grpSpMkLst>
        </pc:grp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7" creationId="{51AB81B7-6CC1-2F2B-4571-270C7A57A154}"/>
          </ac:picMkLst>
        </pc:pic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0" creationId="{83989CD5-3241-1C35-E093-7232396F53F6}"/>
          </ac:picMkLst>
        </pc:picChg>
        <pc:picChg chg="add mod modCrop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2" creationId="{CF7DC7EA-6743-D9D7-19B2-6EE7365D8E79}"/>
          </ac:picMkLst>
        </pc:picChg>
        <pc:picChg chg="add mo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2050" creationId="{37920BF9-A49E-CB57-4BDF-9215983231CB}"/>
          </ac:picMkLst>
        </pc:picChg>
      </pc:sldChg>
      <pc:sldChg chg="addSp delSp modSp new del mod">
        <pc:chgData name="Jake Duddy" userId="7a8a0c806e99fd3e" providerId="LiveId" clId="{94246C14-FF00-45B9-B101-A71BF743EFB5}" dt="2025-04-08T20:52:32.058" v="85" actId="47"/>
        <pc:sldMkLst>
          <pc:docMk/>
          <pc:sldMk cId="3650853576" sldId="258"/>
        </pc:sldMkLst>
      </pc:sldChg>
      <pc:sldChg chg="modSp new del mod">
        <pc:chgData name="Jake Duddy" userId="7a8a0c806e99fd3e" providerId="LiveId" clId="{94246C14-FF00-45B9-B101-A71BF743EFB5}" dt="2025-04-11T22:17:21.896" v="2099" actId="47"/>
        <pc:sldMkLst>
          <pc:docMk/>
          <pc:sldMk cId="4281144418" sldId="259"/>
        </pc:sldMkLst>
      </pc:sldChg>
      <pc:sldChg chg="modSp new del mod">
        <pc:chgData name="Jake Duddy" userId="7a8a0c806e99fd3e" providerId="LiveId" clId="{94246C14-FF00-45B9-B101-A71BF743EFB5}" dt="2025-04-11T22:17:23.220" v="2100" actId="47"/>
        <pc:sldMkLst>
          <pc:docMk/>
          <pc:sldMk cId="1691745027" sldId="260"/>
        </pc:sldMkLst>
      </pc:sldChg>
      <pc:sldChg chg="addSp modSp new del mod">
        <pc:chgData name="Jake Duddy" userId="7a8a0c806e99fd3e" providerId="LiveId" clId="{94246C14-FF00-45B9-B101-A71BF743EFB5}" dt="2025-04-14T11:24:14.266" v="7278" actId="47"/>
        <pc:sldMkLst>
          <pc:docMk/>
          <pc:sldMk cId="3549247322" sldId="261"/>
        </pc:sldMkLst>
      </pc:sldChg>
      <pc:sldChg chg="modSp new del mod">
        <pc:chgData name="Jake Duddy" userId="7a8a0c806e99fd3e" providerId="LiveId" clId="{94246C14-FF00-45B9-B101-A71BF743EFB5}" dt="2025-04-11T22:17:47.411" v="2105" actId="47"/>
        <pc:sldMkLst>
          <pc:docMk/>
          <pc:sldMk cId="3304239623" sldId="262"/>
        </pc:sldMkLst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271090301" sldId="263"/>
        </pc:sldMkLst>
        <pc:spChg chg="mod">
          <ac:chgData name="Jake Duddy" userId="7a8a0c806e99fd3e" providerId="LiveId" clId="{94246C14-FF00-45B9-B101-A71BF743EFB5}" dt="2025-04-11T21:09:42.661" v="1456"/>
          <ac:spMkLst>
            <pc:docMk/>
            <pc:sldMk cId="271090301" sldId="263"/>
            <ac:spMk id="2" creationId="{5CD3A581-17E8-7AFE-9A34-B676B937162B}"/>
          </ac:spMkLst>
        </pc:spChg>
        <pc:spChg chg="add mod">
          <ac:chgData name="Jake Duddy" userId="7a8a0c806e99fd3e" providerId="LiveId" clId="{94246C14-FF00-45B9-B101-A71BF743EFB5}" dt="2025-04-11T21:43:39.445" v="1719" actId="207"/>
          <ac:spMkLst>
            <pc:docMk/>
            <pc:sldMk cId="271090301" sldId="263"/>
            <ac:spMk id="13" creationId="{46621F33-DD13-6924-4C08-7457C27E8931}"/>
          </ac:spMkLst>
        </pc:spChg>
        <pc:graphicFrameChg chg="add mod ord modGraphic">
          <ac:chgData name="Jake Duddy" userId="7a8a0c806e99fd3e" providerId="LiveId" clId="{94246C14-FF00-45B9-B101-A71BF743EFB5}" dt="2025-04-11T22:18:45.466" v="2110" actId="108"/>
          <ac:graphicFrameMkLst>
            <pc:docMk/>
            <pc:sldMk cId="271090301" sldId="263"/>
            <ac:graphicFrameMk id="7" creationId="{6121A6A9-4A92-1386-53F7-C29097B61024}"/>
          </ac:graphicFrameMkLst>
        </pc:graphicFrameChg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1521373976" sldId="264"/>
        </pc:sldMkLst>
        <pc:spChg chg="mod">
          <ac:chgData name="Jake Duddy" userId="7a8a0c806e99fd3e" providerId="LiveId" clId="{94246C14-FF00-45B9-B101-A71BF743EFB5}" dt="2025-04-11T22:20:58.578" v="2181" actId="20577"/>
          <ac:spMkLst>
            <pc:docMk/>
            <pc:sldMk cId="1521373976" sldId="264"/>
            <ac:spMk id="2" creationId="{4D24A868-C804-DE75-DB9E-C529BD300532}"/>
          </ac:spMkLst>
        </pc:spChg>
        <pc:picChg chg="add mod">
          <ac:chgData name="Jake Duddy" userId="7a8a0c806e99fd3e" providerId="LiveId" clId="{94246C14-FF00-45B9-B101-A71BF743EFB5}" dt="2025-04-08T21:24:03.540" v="438" actId="732"/>
          <ac:picMkLst>
            <pc:docMk/>
            <pc:sldMk cId="1521373976" sldId="264"/>
            <ac:picMk id="3074" creationId="{93190ED2-F41A-9E55-C8DD-2A03427365A3}"/>
          </ac:picMkLst>
        </pc:picChg>
      </pc:sldChg>
      <pc:sldChg chg="modSp new mod ord">
        <pc:chgData name="Jake Duddy" userId="7a8a0c806e99fd3e" providerId="LiveId" clId="{94246C14-FF00-45B9-B101-A71BF743EFB5}" dt="2025-04-14T08:21:26.769" v="6673"/>
        <pc:sldMkLst>
          <pc:docMk/>
          <pc:sldMk cId="214369071" sldId="265"/>
        </pc:sldMkLst>
        <pc:spChg chg="mod">
          <ac:chgData name="Jake Duddy" userId="7a8a0c806e99fd3e" providerId="LiveId" clId="{94246C14-FF00-45B9-B101-A71BF743EFB5}" dt="2025-04-14T08:12:30.138" v="6484" actId="20577"/>
          <ac:spMkLst>
            <pc:docMk/>
            <pc:sldMk cId="214369071" sldId="265"/>
            <ac:spMk id="2" creationId="{EB738DD9-0E80-D592-53E5-9CF734EBFB51}"/>
          </ac:spMkLst>
        </pc:spChg>
        <pc:spChg chg="mod">
          <ac:chgData name="Jake Duddy" userId="7a8a0c806e99fd3e" providerId="LiveId" clId="{94246C14-FF00-45B9-B101-A71BF743EFB5}" dt="2025-04-14T08:12:49.055" v="6486"/>
          <ac:spMkLst>
            <pc:docMk/>
            <pc:sldMk cId="214369071" sldId="265"/>
            <ac:spMk id="3" creationId="{B7DDBDCC-93CD-41CB-DF25-409E0193DB24}"/>
          </ac:spMkLst>
        </pc:spChg>
      </pc:sldChg>
      <pc:sldChg chg="addSp delSp modSp new del mod">
        <pc:chgData name="Jake Duddy" userId="7a8a0c806e99fd3e" providerId="LiveId" clId="{94246C14-FF00-45B9-B101-A71BF743EFB5}" dt="2025-04-11T22:17:48.559" v="2106" actId="47"/>
        <pc:sldMkLst>
          <pc:docMk/>
          <pc:sldMk cId="3510717093" sldId="266"/>
        </pc:sldMkLst>
      </pc:sldChg>
      <pc:sldChg chg="addSp delSp modSp new mod">
        <pc:chgData name="Jake Duddy" userId="7a8a0c806e99fd3e" providerId="LiveId" clId="{94246C14-FF00-45B9-B101-A71BF743EFB5}" dt="2025-04-14T11:07:29.240" v="6936" actId="20577"/>
        <pc:sldMkLst>
          <pc:docMk/>
          <pc:sldMk cId="3325961361" sldId="267"/>
        </pc:sldMkLst>
        <pc:spChg chg="mod">
          <ac:chgData name="Jake Duddy" userId="7a8a0c806e99fd3e" providerId="LiveId" clId="{94246C14-FF00-45B9-B101-A71BF743EFB5}" dt="2025-04-14T11:05:09.456" v="6928" actId="20577"/>
          <ac:spMkLst>
            <pc:docMk/>
            <pc:sldMk cId="3325961361" sldId="267"/>
            <ac:spMk id="2" creationId="{4FF6587D-3328-5E66-9D60-7C7868B64A1B}"/>
          </ac:spMkLst>
        </pc:spChg>
        <pc:graphicFrameChg chg="add mod ord modGraphic">
          <ac:chgData name="Jake Duddy" userId="7a8a0c806e99fd3e" providerId="LiveId" clId="{94246C14-FF00-45B9-B101-A71BF743EFB5}" dt="2025-04-14T11:07:29.240" v="6936" actId="20577"/>
          <ac:graphicFrameMkLst>
            <pc:docMk/>
            <pc:sldMk cId="3325961361" sldId="267"/>
            <ac:graphicFrameMk id="4" creationId="{8041E635-FC2F-EFC2-BB01-27615B9A92C0}"/>
          </ac:graphicFrameMkLst>
        </pc:graphicFrameChg>
      </pc:sldChg>
      <pc:sldChg chg="addSp delSp modSp new mod delAnim modAnim">
        <pc:chgData name="Jake Duddy" userId="7a8a0c806e99fd3e" providerId="LiveId" clId="{94246C14-FF00-45B9-B101-A71BF743EFB5}" dt="2025-04-14T07:37:44.431" v="5433"/>
        <pc:sldMkLst>
          <pc:docMk/>
          <pc:sldMk cId="2596470607" sldId="268"/>
        </pc:sldMkLst>
        <pc:spChg chg="mod">
          <ac:chgData name="Jake Duddy" userId="7a8a0c806e99fd3e" providerId="LiveId" clId="{94246C14-FF00-45B9-B101-A71BF743EFB5}" dt="2025-04-11T21:56:14.700" v="1813"/>
          <ac:spMkLst>
            <pc:docMk/>
            <pc:sldMk cId="2596470607" sldId="268"/>
            <ac:spMk id="2" creationId="{54349495-D7B8-96BB-634C-854E9E65CAF5}"/>
          </ac:spMkLst>
        </pc:spChg>
        <pc:spChg chg="add mod">
          <ac:chgData name="Jake Duddy" userId="7a8a0c806e99fd3e" providerId="LiveId" clId="{94246C14-FF00-45B9-B101-A71BF743EFB5}" dt="2025-04-13T20:56:57.076" v="3129" actId="20577"/>
          <ac:spMkLst>
            <pc:docMk/>
            <pc:sldMk cId="2596470607" sldId="268"/>
            <ac:spMk id="10" creationId="{9357C0FD-CCD5-2125-ECB9-684D0606430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1" creationId="{76F425E7-E139-C8EB-A9D0-3CC372C5A5E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2" creationId="{86481A81-5745-6823-BC30-7D345B8BD38E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3" creationId="{5A543791-DC17-A0D6-CB0D-86E1C901B148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4" creationId="{B7F545A8-1583-E905-278D-3A85A46A816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5" creationId="{18D37EDB-1436-83CE-2B8E-9194D57E0E1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6" creationId="{2B93D7F5-EF85-47EA-4481-4EE4854B9FFF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9" creationId="{35131FBD-575C-9BA4-DDC4-CC8947B91B02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26" creationId="{F9DFF413-64DE-1483-DFAE-95DD6309A49D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2" creationId="{E9FC44FE-4529-EAF1-D40D-9CDE0EA26271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3" creationId="{E1C23F0A-B030-D380-A23D-FB01291923B9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4" creationId="{0BFD19EE-6AE2-9FED-32D6-FC6D09DCB62A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5" creationId="{EDC92962-493F-5AB7-3F2D-D24AE1998368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7" creationId="{40AECB06-EDF7-5933-63F7-096E38B91739}"/>
          </ac:spMkLst>
        </pc:spChg>
        <pc:spChg chg="add mod">
          <ac:chgData name="Jake Duddy" userId="7a8a0c806e99fd3e" providerId="LiveId" clId="{94246C14-FF00-45B9-B101-A71BF743EFB5}" dt="2025-04-13T21:20:37.826" v="4276" actId="1036"/>
          <ac:spMkLst>
            <pc:docMk/>
            <pc:sldMk cId="2596470607" sldId="268"/>
            <ac:spMk id="39" creationId="{31BCA545-082D-7E61-6E4A-33AC5A284AFC}"/>
          </ac:spMkLst>
        </pc:spChg>
        <pc:spChg chg="add mod">
          <ac:chgData name="Jake Duddy" userId="7a8a0c806e99fd3e" providerId="LiveId" clId="{94246C14-FF00-45B9-B101-A71BF743EFB5}" dt="2025-04-14T07:28:47.498" v="5070" actId="1036"/>
          <ac:spMkLst>
            <pc:docMk/>
            <pc:sldMk cId="2596470607" sldId="268"/>
            <ac:spMk id="51" creationId="{F62488FF-4F76-80BF-D10D-F45A74FD0375}"/>
          </ac:spMkLst>
        </pc:spChg>
        <pc:spChg chg="add mod">
          <ac:chgData name="Jake Duddy" userId="7a8a0c806e99fd3e" providerId="LiveId" clId="{94246C14-FF00-45B9-B101-A71BF743EFB5}" dt="2025-04-14T07:29:44.966" v="5370" actId="1035"/>
          <ac:spMkLst>
            <pc:docMk/>
            <pc:sldMk cId="2596470607" sldId="268"/>
            <ac:spMk id="52" creationId="{18B26EA4-756F-BEEF-58F2-0C600A03D00D}"/>
          </ac:spMkLst>
        </pc:spChg>
        <pc:spChg chg="add mod">
          <ac:chgData name="Jake Duddy" userId="7a8a0c806e99fd3e" providerId="LiveId" clId="{94246C14-FF00-45B9-B101-A71BF743EFB5}" dt="2025-04-14T07:29:01.579" v="5137" actId="1036"/>
          <ac:spMkLst>
            <pc:docMk/>
            <pc:sldMk cId="2596470607" sldId="268"/>
            <ac:spMk id="53" creationId="{646A1F75-7BEC-46F7-A21A-9391F24788D8}"/>
          </ac:spMkLst>
        </pc:spChg>
        <pc:spChg chg="add mod">
          <ac:chgData name="Jake Duddy" userId="7a8a0c806e99fd3e" providerId="LiveId" clId="{94246C14-FF00-45B9-B101-A71BF743EFB5}" dt="2025-04-14T07:30:41.064" v="5377" actId="1036"/>
          <ac:spMkLst>
            <pc:docMk/>
            <pc:sldMk cId="2596470607" sldId="268"/>
            <ac:spMk id="54" creationId="{9DE220A6-DC33-072C-BDC8-06A6B4B58BBB}"/>
          </ac:spMkLst>
        </pc:spChg>
        <pc:spChg chg="add mod">
          <ac:chgData name="Jake Duddy" userId="7a8a0c806e99fd3e" providerId="LiveId" clId="{94246C14-FF00-45B9-B101-A71BF743EFB5}" dt="2025-04-14T07:29:11.850" v="5203" actId="1036"/>
          <ac:spMkLst>
            <pc:docMk/>
            <pc:sldMk cId="2596470607" sldId="268"/>
            <ac:spMk id="55" creationId="{671141D4-19EB-8DE2-5138-992C85F2342E}"/>
          </ac:spMkLst>
        </pc:spChg>
        <pc:spChg chg="add mod">
          <ac:chgData name="Jake Duddy" userId="7a8a0c806e99fd3e" providerId="LiveId" clId="{94246C14-FF00-45B9-B101-A71BF743EFB5}" dt="2025-04-14T07:30:44.643" v="5383" actId="1036"/>
          <ac:spMkLst>
            <pc:docMk/>
            <pc:sldMk cId="2596470607" sldId="268"/>
            <ac:spMk id="56" creationId="{F5C0BA57-862F-3A25-5036-76289DB1BA70}"/>
          </ac:spMkLst>
        </pc:spChg>
        <pc:spChg chg="add mod">
          <ac:chgData name="Jake Duddy" userId="7a8a0c806e99fd3e" providerId="LiveId" clId="{94246C14-FF00-45B9-B101-A71BF743EFB5}" dt="2025-04-14T07:29:21.531" v="5286" actId="1038"/>
          <ac:spMkLst>
            <pc:docMk/>
            <pc:sldMk cId="2596470607" sldId="268"/>
            <ac:spMk id="57" creationId="{09575E68-3CC6-1C21-A144-F3F6793FD389}"/>
          </ac:spMkLst>
        </pc:spChg>
        <pc:spChg chg="add mod">
          <ac:chgData name="Jake Duddy" userId="7a8a0c806e99fd3e" providerId="LiveId" clId="{94246C14-FF00-45B9-B101-A71BF743EFB5}" dt="2025-04-13T21:28:19.653" v="4753" actId="313"/>
          <ac:spMkLst>
            <pc:docMk/>
            <pc:sldMk cId="2596470607" sldId="268"/>
            <ac:spMk id="5134" creationId="{DEE7A191-3583-371B-4391-BFD89375C416}"/>
          </ac:spMkLst>
        </pc:spChg>
        <pc:cxnChg chg="add mod">
          <ac:chgData name="Jake Duddy" userId="7a8a0c806e99fd3e" providerId="LiveId" clId="{94246C14-FF00-45B9-B101-A71BF743EFB5}" dt="2025-04-13T20:56:33.955" v="3122"/>
          <ac:cxnSpMkLst>
            <pc:docMk/>
            <pc:sldMk cId="2596470607" sldId="268"/>
            <ac:cxnSpMk id="9" creationId="{83322C3A-2CC0-6154-6A4C-C9436B39B141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3" creationId="{C170EF24-7899-3CEF-530D-B4FEB08B3645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5" creationId="{A45ED545-77CD-D5B4-0B42-58448D31937A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6" creationId="{95156932-5A61-B256-7D88-8B1DD03DFAE9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7" creationId="{6D34343A-D6D4-A20D-52E4-576931462261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8" creationId="{2ACBD8C3-2549-DBA9-174C-69455BEBDDAE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9" creationId="{7BAEFDB5-A2DA-EC17-09F4-7D6F61DFAC76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50" creationId="{3FD08684-574D-1A04-32DA-EC29DBFEEB0C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59" creationId="{453FDF0B-7016-E8CD-B422-2497C17AAACF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60" creationId="{2D597902-4402-06A9-9AF0-E31C239F114F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63" creationId="{262B411B-AC08-3EBD-1FCE-C64A47E8B8F2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5123" creationId="{D744869B-621C-D558-A10C-35BAA7E37117}"/>
          </ac:cxnSpMkLst>
        </pc:cxnChg>
        <pc:cxnChg chg="add mod">
          <ac:chgData name="Jake Duddy" userId="7a8a0c806e99fd3e" providerId="LiveId" clId="{94246C14-FF00-45B9-B101-A71BF743EFB5}" dt="2025-04-14T07:30:49.635" v="5384" actId="14100"/>
          <ac:cxnSpMkLst>
            <pc:docMk/>
            <pc:sldMk cId="2596470607" sldId="268"/>
            <ac:cxnSpMk id="5128" creationId="{6274B863-77AB-938B-86E3-BBCE1143BCA3}"/>
          </ac:cxnSpMkLst>
        </pc:cxnChg>
        <pc:cxnChg chg="add mod">
          <ac:chgData name="Jake Duddy" userId="7a8a0c806e99fd3e" providerId="LiveId" clId="{94246C14-FF00-45B9-B101-A71BF743EFB5}" dt="2025-04-14T07:30:44.643" v="5383" actId="1036"/>
          <ac:cxnSpMkLst>
            <pc:docMk/>
            <pc:sldMk cId="2596470607" sldId="268"/>
            <ac:cxnSpMk id="5131" creationId="{1AC78AB5-2FA9-0ECC-247C-C632894C517B}"/>
          </ac:cxnSpMkLst>
        </pc:cxnChg>
      </pc:sldChg>
      <pc:sldChg chg="modSp new del mod">
        <pc:chgData name="Jake Duddy" userId="7a8a0c806e99fd3e" providerId="LiveId" clId="{94246C14-FF00-45B9-B101-A71BF743EFB5}" dt="2025-04-11T22:17:45.859" v="2104" actId="47"/>
        <pc:sldMkLst>
          <pc:docMk/>
          <pc:sldMk cId="401855885" sldId="269"/>
        </pc:sldMkLst>
      </pc:sldChg>
      <pc:sldChg chg="addSp delSp modSp new mod ord">
        <pc:chgData name="Jake Duddy" userId="7a8a0c806e99fd3e" providerId="LiveId" clId="{94246C14-FF00-45B9-B101-A71BF743EFB5}" dt="2025-04-13T20:31:53.322" v="2653" actId="20577"/>
        <pc:sldMkLst>
          <pc:docMk/>
          <pc:sldMk cId="3415868673" sldId="270"/>
        </pc:sldMkLst>
        <pc:spChg chg="mod">
          <ac:chgData name="Jake Duddy" userId="7a8a0c806e99fd3e" providerId="LiveId" clId="{94246C14-FF00-45B9-B101-A71BF743EFB5}" dt="2025-04-08T22:58:41.066" v="1194" actId="20577"/>
          <ac:spMkLst>
            <pc:docMk/>
            <pc:sldMk cId="3415868673" sldId="270"/>
            <ac:spMk id="2" creationId="{84ED6C3C-6C62-8EB4-65A9-32FBB2F3045F}"/>
          </ac:spMkLst>
        </pc:spChg>
        <pc:spChg chg="mod">
          <ac:chgData name="Jake Duddy" userId="7a8a0c806e99fd3e" providerId="LiveId" clId="{94246C14-FF00-45B9-B101-A71BF743EFB5}" dt="2025-04-13T20:31:53.322" v="2653" actId="20577"/>
          <ac:spMkLst>
            <pc:docMk/>
            <pc:sldMk cId="3415868673" sldId="270"/>
            <ac:spMk id="3" creationId="{F969A0FC-9A86-E5FD-EF82-96333727E304}"/>
          </ac:spMkLst>
        </pc:spChg>
        <pc:spChg chg="add mod">
          <ac:chgData name="Jake Duddy" userId="7a8a0c806e99fd3e" providerId="LiveId" clId="{94246C14-FF00-45B9-B101-A71BF743EFB5}" dt="2025-04-11T21:40:20.596" v="1627" actId="14100"/>
          <ac:spMkLst>
            <pc:docMk/>
            <pc:sldMk cId="3415868673" sldId="270"/>
            <ac:spMk id="5" creationId="{B757CE0F-7F30-098A-6CAB-BAF76F56FF67}"/>
          </ac:spMkLst>
        </pc:spChg>
      </pc:sldChg>
      <pc:sldChg chg="modSp new del mod">
        <pc:chgData name="Jake Duddy" userId="7a8a0c806e99fd3e" providerId="LiveId" clId="{94246C14-FF00-45B9-B101-A71BF743EFB5}" dt="2025-04-11T22:17:42.596" v="2103" actId="47"/>
        <pc:sldMkLst>
          <pc:docMk/>
          <pc:sldMk cId="422285233" sldId="271"/>
        </pc:sldMkLst>
      </pc:sldChg>
      <pc:sldChg chg="modSp new del mod">
        <pc:chgData name="Jake Duddy" userId="7a8a0c806e99fd3e" providerId="LiveId" clId="{94246C14-FF00-45B9-B101-A71BF743EFB5}" dt="2025-04-11T22:17:29.211" v="2102" actId="47"/>
        <pc:sldMkLst>
          <pc:docMk/>
          <pc:sldMk cId="2587090994" sldId="272"/>
        </pc:sldMkLst>
      </pc:sldChg>
      <pc:sldChg chg="delSp modSp add mod ord">
        <pc:chgData name="Jake Duddy" userId="7a8a0c806e99fd3e" providerId="LiveId" clId="{94246C14-FF00-45B9-B101-A71BF743EFB5}" dt="2025-04-08T22:57:16.563" v="1062" actId="478"/>
        <pc:sldMkLst>
          <pc:docMk/>
          <pc:sldMk cId="1715047744" sldId="273"/>
        </pc:sldMkLst>
        <pc:spChg chg="mod">
          <ac:chgData name="Jake Duddy" userId="7a8a0c806e99fd3e" providerId="LiveId" clId="{94246C14-FF00-45B9-B101-A71BF743EFB5}" dt="2025-04-08T22:57:13.400" v="1061" actId="20577"/>
          <ac:spMkLst>
            <pc:docMk/>
            <pc:sldMk cId="1715047744" sldId="273"/>
            <ac:spMk id="12" creationId="{040E3DF9-656D-0470-A2CA-A5544B099A1F}"/>
          </ac:spMkLst>
        </pc:spChg>
      </pc:sldChg>
      <pc:sldChg chg="modSp add del mod">
        <pc:chgData name="Jake Duddy" userId="7a8a0c806e99fd3e" providerId="LiveId" clId="{94246C14-FF00-45B9-B101-A71BF743EFB5}" dt="2025-04-11T22:17:28.155" v="2101" actId="47"/>
        <pc:sldMkLst>
          <pc:docMk/>
          <pc:sldMk cId="3402065995" sldId="274"/>
        </pc:sldMkLst>
      </pc:sldChg>
      <pc:sldChg chg="modSp add mod">
        <pc:chgData name="Jake Duddy" userId="7a8a0c806e99fd3e" providerId="LiveId" clId="{94246C14-FF00-45B9-B101-A71BF743EFB5}" dt="2025-04-11T22:14:16.146" v="1987" actId="20577"/>
        <pc:sldMkLst>
          <pc:docMk/>
          <pc:sldMk cId="3072066856" sldId="275"/>
        </pc:sldMkLst>
        <pc:spChg chg="mod">
          <ac:chgData name="Jake Duddy" userId="7a8a0c806e99fd3e" providerId="LiveId" clId="{94246C14-FF00-45B9-B101-A71BF743EFB5}" dt="2025-04-11T22:14:16.146" v="1987" actId="20577"/>
          <ac:spMkLst>
            <pc:docMk/>
            <pc:sldMk cId="3072066856" sldId="275"/>
            <ac:spMk id="12" creationId="{72F83FB7-BF0F-A0BF-38F7-616E4CDE21B8}"/>
          </ac:spMkLst>
        </pc:spChg>
      </pc:sldChg>
      <pc:sldChg chg="modSp add del mod">
        <pc:chgData name="Jake Duddy" userId="7a8a0c806e99fd3e" providerId="LiveId" clId="{94246C14-FF00-45B9-B101-A71BF743EFB5}" dt="2025-04-11T22:17:59.661" v="2107" actId="47"/>
        <pc:sldMkLst>
          <pc:docMk/>
          <pc:sldMk cId="2011696247" sldId="276"/>
        </pc:sldMkLst>
      </pc:sldChg>
      <pc:sldChg chg="addSp delSp modSp add mod ord">
        <pc:chgData name="Jake Duddy" userId="7a8a0c806e99fd3e" providerId="LiveId" clId="{94246C14-FF00-45B9-B101-A71BF743EFB5}" dt="2025-04-14T08:14:49.052" v="6493"/>
        <pc:sldMkLst>
          <pc:docMk/>
          <pc:sldMk cId="820491272" sldId="277"/>
        </pc:sldMkLst>
        <pc:spChg chg="mod">
          <ac:chgData name="Jake Duddy" userId="7a8a0c806e99fd3e" providerId="LiveId" clId="{94246C14-FF00-45B9-B101-A71BF743EFB5}" dt="2025-04-11T21:20:25.126" v="1558" actId="20577"/>
          <ac:spMkLst>
            <pc:docMk/>
            <pc:sldMk cId="820491272" sldId="277"/>
            <ac:spMk id="2" creationId="{789F3D42-EA07-479B-92D6-830CE22920CB}"/>
          </ac:spMkLst>
        </pc:spChg>
        <pc:spChg chg="add mod">
          <ac:chgData name="Jake Duddy" userId="7a8a0c806e99fd3e" providerId="LiveId" clId="{94246C14-FF00-45B9-B101-A71BF743EFB5}" dt="2025-04-11T21:22:03.365" v="1600" actId="2711"/>
          <ac:spMkLst>
            <pc:docMk/>
            <pc:sldMk cId="820491272" sldId="277"/>
            <ac:spMk id="4" creationId="{C7540DE6-474C-EC4D-78A6-B61B6C31A4F0}"/>
          </ac:spMkLst>
        </pc:spChg>
      </pc:sldChg>
      <pc:sldChg chg="modSp add mod">
        <pc:chgData name="Jake Duddy" userId="7a8a0c806e99fd3e" providerId="LiveId" clId="{94246C14-FF00-45B9-B101-A71BF743EFB5}" dt="2025-04-11T21:54:24.306" v="1789" actId="20577"/>
        <pc:sldMkLst>
          <pc:docMk/>
          <pc:sldMk cId="3914444921" sldId="278"/>
        </pc:sldMkLst>
        <pc:spChg chg="mod">
          <ac:chgData name="Jake Duddy" userId="7a8a0c806e99fd3e" providerId="LiveId" clId="{94246C14-FF00-45B9-B101-A71BF743EFB5}" dt="2025-04-11T21:54:24.306" v="1789" actId="20577"/>
          <ac:spMkLst>
            <pc:docMk/>
            <pc:sldMk cId="3914444921" sldId="278"/>
            <ac:spMk id="12" creationId="{19EC4B3B-A883-6C86-2D63-3EC426DC5751}"/>
          </ac:spMkLst>
        </pc:spChg>
      </pc:sldChg>
      <pc:sldChg chg="addSp delSp modSp add mod">
        <pc:chgData name="Jake Duddy" userId="7a8a0c806e99fd3e" providerId="LiveId" clId="{94246C14-FF00-45B9-B101-A71BF743EFB5}" dt="2025-04-14T07:46:52.706" v="6151" actId="6549"/>
        <pc:sldMkLst>
          <pc:docMk/>
          <pc:sldMk cId="2894187985" sldId="279"/>
        </pc:sldMkLst>
        <pc:spChg chg="mod">
          <ac:chgData name="Jake Duddy" userId="7a8a0c806e99fd3e" providerId="LiveId" clId="{94246C14-FF00-45B9-B101-A71BF743EFB5}" dt="2025-04-14T07:45:35.700" v="6094" actId="6549"/>
          <ac:spMkLst>
            <pc:docMk/>
            <pc:sldMk cId="2894187985" sldId="279"/>
            <ac:spMk id="4" creationId="{08D048BB-4374-F3B2-B0FE-2C1E30E88F0D}"/>
          </ac:spMkLst>
        </pc:spChg>
        <pc:spChg chg="add mod">
          <ac:chgData name="Jake Duddy" userId="7a8a0c806e99fd3e" providerId="LiveId" clId="{94246C14-FF00-45B9-B101-A71BF743EFB5}" dt="2025-04-14T07:46:52.706" v="6151" actId="6549"/>
          <ac:spMkLst>
            <pc:docMk/>
            <pc:sldMk cId="2894187985" sldId="279"/>
            <ac:spMk id="9" creationId="{794AE4CD-2941-DE0F-83F1-B524CC027985}"/>
          </ac:spMkLst>
        </pc:spChg>
        <pc:picChg chg="add mod">
          <ac:chgData name="Jake Duddy" userId="7a8a0c806e99fd3e" providerId="LiveId" clId="{94246C14-FF00-45B9-B101-A71BF743EFB5}" dt="2025-04-11T21:58:38.760" v="1836" actId="1076"/>
          <ac:picMkLst>
            <pc:docMk/>
            <pc:sldMk cId="2894187985" sldId="279"/>
            <ac:picMk id="7170" creationId="{4536D758-3729-9500-ECF8-B15F661B2B8E}"/>
          </ac:picMkLst>
        </pc:picChg>
      </pc:sldChg>
      <pc:sldChg chg="addSp delSp modSp add mod ord setBg">
        <pc:chgData name="Jake Duddy" userId="7a8a0c806e99fd3e" providerId="LiveId" clId="{94246C14-FF00-45B9-B101-A71BF743EFB5}" dt="2025-04-13T21:57:33.300" v="5002" actId="20577"/>
        <pc:sldMkLst>
          <pc:docMk/>
          <pc:sldMk cId="923541662" sldId="280"/>
        </pc:sldMkLst>
        <pc:spChg chg="mod">
          <ac:chgData name="Jake Duddy" userId="7a8a0c806e99fd3e" providerId="LiveId" clId="{94246C14-FF00-45B9-B101-A71BF743EFB5}" dt="2025-04-11T22:09:59.106" v="1945" actId="6549"/>
          <ac:spMkLst>
            <pc:docMk/>
            <pc:sldMk cId="923541662" sldId="280"/>
            <ac:spMk id="2" creationId="{D1A914C3-48E7-4278-BC11-7F0465F2CFF6}"/>
          </ac:spMkLst>
        </pc:spChg>
        <pc:spChg chg="add mod">
          <ac:chgData name="Jake Duddy" userId="7a8a0c806e99fd3e" providerId="LiveId" clId="{94246C14-FF00-45B9-B101-A71BF743EFB5}" dt="2025-04-11T22:12:04.822" v="1963"/>
          <ac:spMkLst>
            <pc:docMk/>
            <pc:sldMk cId="923541662" sldId="280"/>
            <ac:spMk id="7" creationId="{1DD2035B-640F-E620-5193-CFBBEAE857C4}"/>
          </ac:spMkLst>
        </pc:spChg>
        <pc:spChg chg="add mod">
          <ac:chgData name="Jake Duddy" userId="7a8a0c806e99fd3e" providerId="LiveId" clId="{94246C14-FF00-45B9-B101-A71BF743EFB5}" dt="2025-04-13T21:57:33.300" v="5002" actId="20577"/>
          <ac:spMkLst>
            <pc:docMk/>
            <pc:sldMk cId="923541662" sldId="280"/>
            <ac:spMk id="8" creationId="{F0099CB5-DCAD-1F8B-BD9B-ABAC5B0152E2}"/>
          </ac:spMkLst>
        </pc:spChg>
        <pc:picChg chg="add mod">
          <ac:chgData name="Jake Duddy" userId="7a8a0c806e99fd3e" providerId="LiveId" clId="{94246C14-FF00-45B9-B101-A71BF743EFB5}" dt="2025-04-13T21:55:42.006" v="4757" actId="14100"/>
          <ac:picMkLst>
            <pc:docMk/>
            <pc:sldMk cId="923541662" sldId="280"/>
            <ac:picMk id="8194" creationId="{732E4F4A-B770-E21E-3233-FE3A66875F99}"/>
          </ac:picMkLst>
        </pc:picChg>
      </pc:sldChg>
      <pc:sldChg chg="modSp add mod">
        <pc:chgData name="Jake Duddy" userId="7a8a0c806e99fd3e" providerId="LiveId" clId="{94246C14-FF00-45B9-B101-A71BF743EFB5}" dt="2025-04-11T22:10:22.008" v="1955" actId="20577"/>
        <pc:sldMkLst>
          <pc:docMk/>
          <pc:sldMk cId="1089715667" sldId="281"/>
        </pc:sldMkLst>
        <pc:spChg chg="mod">
          <ac:chgData name="Jake Duddy" userId="7a8a0c806e99fd3e" providerId="LiveId" clId="{94246C14-FF00-45B9-B101-A71BF743EFB5}" dt="2025-04-11T22:10:22.008" v="1955" actId="20577"/>
          <ac:spMkLst>
            <pc:docMk/>
            <pc:sldMk cId="1089715667" sldId="281"/>
            <ac:spMk id="12" creationId="{BD83ACA5-2D8C-428B-0CCD-667F2C1F3FB0}"/>
          </ac:spMkLst>
        </pc:spChg>
      </pc:sldChg>
      <pc:sldChg chg="addSp delSp modSp add mod ord delAnim modAnim">
        <pc:chgData name="Jake Duddy" userId="7a8a0c806e99fd3e" providerId="LiveId" clId="{94246C14-FF00-45B9-B101-A71BF743EFB5}" dt="2025-04-14T08:13:43.555" v="6488" actId="22"/>
        <pc:sldMkLst>
          <pc:docMk/>
          <pc:sldMk cId="1736026236" sldId="282"/>
        </pc:sldMkLst>
        <pc:spChg chg="mod">
          <ac:chgData name="Jake Duddy" userId="7a8a0c806e99fd3e" providerId="LiveId" clId="{94246C14-FF00-45B9-B101-A71BF743EFB5}" dt="2025-04-11T22:22:22.219" v="2193" actId="20577"/>
          <ac:spMkLst>
            <pc:docMk/>
            <pc:sldMk cId="1736026236" sldId="282"/>
            <ac:spMk id="2" creationId="{F0A328D8-D48B-F0B7-CBE4-CACA07C9642E}"/>
          </ac:spMkLst>
        </pc:spChg>
        <pc:spChg chg="mod">
          <ac:chgData name="Jake Duddy" userId="7a8a0c806e99fd3e" providerId="LiveId" clId="{94246C14-FF00-45B9-B101-A71BF743EFB5}" dt="2025-04-11T22:22:09.843" v="2186" actId="207"/>
          <ac:spMkLst>
            <pc:docMk/>
            <pc:sldMk cId="1736026236" sldId="282"/>
            <ac:spMk id="5" creationId="{6184760A-D1D4-360A-A131-077AD749F957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6" creationId="{F3CA754A-AD18-6E43-E4B0-B57380F3246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7" creationId="{4E8B65E5-B74A-3CBC-CCC3-B46310EA539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8" creationId="{0E8512AD-0EA5-E77D-B564-49F116D43A00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9" creationId="{2C7AA61F-0549-B388-276E-A0FF4B644DDB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0" creationId="{D99351E3-1435-730B-0CA7-3D61A2ACE4A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1" creationId="{FE7F45F4-3255-7E90-4C20-488B03278C6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2" creationId="{C4FB9B31-F69E-2626-0822-E00B99B2A2FD}"/>
          </ac:spMkLst>
        </pc:spChg>
        <pc:spChg chg="add mod">
          <ac:chgData name="Jake Duddy" userId="7a8a0c806e99fd3e" providerId="LiveId" clId="{94246C14-FF00-45B9-B101-A71BF743EFB5}" dt="2025-04-14T07:54:30.206" v="6426" actId="20577"/>
          <ac:spMkLst>
            <pc:docMk/>
            <pc:sldMk cId="1736026236" sldId="282"/>
            <ac:spMk id="24" creationId="{26DB56B0-7CAF-7FB3-E6A2-038F214523B5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6" creationId="{411092FA-AA6E-2DC3-B7DE-EE473C3E5990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8" creationId="{9077107F-D756-C50E-5E25-BDEE02F9DB71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9" creationId="{8C7DF3BC-4693-FA46-77B6-46EAAC98B8C6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0" creationId="{821BC0BE-1E4C-3CE5-3EE1-C2C051BEFF7D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1" creationId="{C2CAD2CD-9222-40D2-A700-14FD56C2F8BC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2" creationId="{9BDA9B29-598A-F8CB-6926-B6E2C65F9D0E}"/>
          </ac:spMkLst>
        </pc:spChg>
        <pc:spChg chg="add mod or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3" creationId="{7692B82C-A6AE-D060-29B7-940C548B09C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4" creationId="{8DBBE35F-D8F8-B2E1-FD98-5B5BDD3119ED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5" creationId="{9FB35E58-5295-EDC2-8B0F-7EE68B313962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6" creationId="{685DA914-BB77-CC31-5D76-79B89E5BF63B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7" creationId="{DA54A85A-4C5A-FCDC-FF01-BBC4949C476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8" creationId="{30EA998E-F0F8-5656-C46F-80D40D055802}"/>
          </ac:spMkLst>
        </pc:spChg>
        <pc:cxnChg chg="add mod">
          <ac:chgData name="Jake Duddy" userId="7a8a0c806e99fd3e" providerId="LiveId" clId="{94246C14-FF00-45B9-B101-A71BF743EFB5}" dt="2025-04-14T07:28:01.862" v="5003"/>
          <ac:cxnSpMkLst>
            <pc:docMk/>
            <pc:sldMk cId="1736026236" sldId="282"/>
            <ac:cxnSpMk id="4" creationId="{14E18533-098C-26D6-343B-EE962655E379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5" creationId="{C78742CC-864E-3E05-FC81-6DFDEBFD3EE8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6" creationId="{0549D3CC-8483-00BB-A279-9831ACE5EB16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7" creationId="{47391A9D-E62E-F835-9D60-9FB41B50A94A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8" creationId="{D0761896-E69C-446E-DBA3-954089C2802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9" creationId="{7F2ADFEA-16F3-0E93-53EF-D6F22DB23F5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0" creationId="{2DCA1F19-A117-81CB-1EDE-2ADB5D451987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1" creationId="{A30362B6-86E9-A4FD-6639-DC08B2AAA0F2}"/>
          </ac:cxnSpMkLst>
        </pc:cxnChg>
      </pc:sldChg>
      <pc:sldChg chg="addSp delSp modSp add mod">
        <pc:chgData name="Jake Duddy" userId="7a8a0c806e99fd3e" providerId="LiveId" clId="{94246C14-FF00-45B9-B101-A71BF743EFB5}" dt="2025-04-14T11:24:32.598" v="7286" actId="20577"/>
        <pc:sldMkLst>
          <pc:docMk/>
          <pc:sldMk cId="2603280857" sldId="283"/>
        </pc:sldMkLst>
        <pc:spChg chg="mod">
          <ac:chgData name="Jake Duddy" userId="7a8a0c806e99fd3e" providerId="LiveId" clId="{94246C14-FF00-45B9-B101-A71BF743EFB5}" dt="2025-04-13T20:10:21.418" v="2209" actId="20577"/>
          <ac:spMkLst>
            <pc:docMk/>
            <pc:sldMk cId="2603280857" sldId="283"/>
            <ac:spMk id="2" creationId="{963E45B5-3DF8-BAF2-8FEC-46BDD5E69501}"/>
          </ac:spMkLst>
        </pc:spChg>
        <pc:spChg chg="add del mod">
          <ac:chgData name="Jake Duddy" userId="7a8a0c806e99fd3e" providerId="LiveId" clId="{94246C14-FF00-45B9-B101-A71BF743EFB5}" dt="2025-04-14T11:24:32.598" v="7286" actId="20577"/>
          <ac:spMkLst>
            <pc:docMk/>
            <pc:sldMk cId="2603280857" sldId="283"/>
            <ac:spMk id="3" creationId="{5DB8D7BC-6188-8ED6-D10E-FA40FBD094AF}"/>
          </ac:spMkLst>
        </pc:spChg>
        <pc:spChg chg="add mod">
          <ac:chgData name="Jake Duddy" userId="7a8a0c806e99fd3e" providerId="LiveId" clId="{94246C14-FF00-45B9-B101-A71BF743EFB5}" dt="2025-04-13T20:25:57.807" v="2614" actId="1036"/>
          <ac:spMkLst>
            <pc:docMk/>
            <pc:sldMk cId="2603280857" sldId="283"/>
            <ac:spMk id="23" creationId="{A5292936-F3C3-FE76-BE4D-CF342DC4C0DD}"/>
          </ac:spMkLst>
        </pc:spChg>
        <pc:spChg chg="add mod">
          <ac:chgData name="Jake Duddy" userId="7a8a0c806e99fd3e" providerId="LiveId" clId="{94246C14-FF00-45B9-B101-A71BF743EFB5}" dt="2025-04-13T20:27:04.246" v="2622" actId="403"/>
          <ac:spMkLst>
            <pc:docMk/>
            <pc:sldMk cId="2603280857" sldId="283"/>
            <ac:spMk id="28" creationId="{7094EF0D-DAE6-50DC-7B92-85EB30E8DFAF}"/>
          </ac:spMkLst>
        </pc:spChg>
        <pc:spChg chg="add mod">
          <ac:chgData name="Jake Duddy" userId="7a8a0c806e99fd3e" providerId="LiveId" clId="{94246C14-FF00-45B9-B101-A71BF743EFB5}" dt="2025-04-13T20:25:16.596" v="2475" actId="1036"/>
          <ac:spMkLst>
            <pc:docMk/>
            <pc:sldMk cId="2603280857" sldId="283"/>
            <ac:spMk id="30" creationId="{FFD198B2-C646-CB8F-3FEE-6767DE5782FE}"/>
          </ac:spMkLst>
        </pc:spChg>
        <pc:spChg chg="add mod">
          <ac:chgData name="Jake Duddy" userId="7a8a0c806e99fd3e" providerId="LiveId" clId="{94246C14-FF00-45B9-B101-A71BF743EFB5}" dt="2025-04-13T20:25:31.392" v="2515" actId="1036"/>
          <ac:spMkLst>
            <pc:docMk/>
            <pc:sldMk cId="2603280857" sldId="283"/>
            <ac:spMk id="31" creationId="{E75FD487-7865-B980-0744-A490DE73AAFD}"/>
          </ac:spMkLst>
        </pc:spChg>
        <pc:spChg chg="add mod">
          <ac:chgData name="Jake Duddy" userId="7a8a0c806e99fd3e" providerId="LiveId" clId="{94246C14-FF00-45B9-B101-A71BF743EFB5}" dt="2025-04-13T20:25:21.795" v="2496" actId="1038"/>
          <ac:spMkLst>
            <pc:docMk/>
            <pc:sldMk cId="2603280857" sldId="283"/>
            <ac:spMk id="32" creationId="{DA0A02EB-A0C0-2B58-DA74-92B5119BBD39}"/>
          </ac:spMkLst>
        </pc:spChg>
        <pc:picChg chg="add mod">
          <ac:chgData name="Jake Duddy" userId="7a8a0c806e99fd3e" providerId="LiveId" clId="{94246C14-FF00-45B9-B101-A71BF743EFB5}" dt="2025-04-13T20:27:12.646" v="2629" actId="1038"/>
          <ac:picMkLst>
            <pc:docMk/>
            <pc:sldMk cId="2603280857" sldId="283"/>
            <ac:picMk id="12" creationId="{F97982CE-500A-54B4-43F8-76DC3E78C0D9}"/>
          </ac:picMkLst>
        </pc:picChg>
        <pc:cxnChg chg="add mod">
          <ac:chgData name="Jake Duddy" userId="7a8a0c806e99fd3e" providerId="LiveId" clId="{94246C14-FF00-45B9-B101-A71BF743EFB5}" dt="2025-04-13T20:26:26.238" v="2616" actId="1582"/>
          <ac:cxnSpMkLst>
            <pc:docMk/>
            <pc:sldMk cId="2603280857" sldId="283"/>
            <ac:cxnSpMk id="14" creationId="{B9D4AB71-A548-2DA4-324E-E03CA139A11C}"/>
          </ac:cxnSpMkLst>
        </pc:cxnChg>
        <pc:cxnChg chg="add mod">
          <ac:chgData name="Jake Duddy" userId="7a8a0c806e99fd3e" providerId="LiveId" clId="{94246C14-FF00-45B9-B101-A71BF743EFB5}" dt="2025-04-13T20:26:44.232" v="2619" actId="1582"/>
          <ac:cxnSpMkLst>
            <pc:docMk/>
            <pc:sldMk cId="2603280857" sldId="283"/>
            <ac:cxnSpMk id="18" creationId="{D1F0991A-25D2-1011-775E-E34F2EED54B2}"/>
          </ac:cxnSpMkLst>
        </pc:cxnChg>
      </pc:sldChg>
      <pc:sldChg chg="addSp delSp modSp new mod addAnim delAnim modAnim">
        <pc:chgData name="Jake Duddy" userId="7a8a0c806e99fd3e" providerId="LiveId" clId="{94246C14-FF00-45B9-B101-A71BF743EFB5}" dt="2025-04-13T20:53:26.136" v="3092" actId="1037"/>
        <pc:sldMkLst>
          <pc:docMk/>
          <pc:sldMk cId="3451289127" sldId="284"/>
        </pc:sldMkLst>
        <pc:spChg chg="mod">
          <ac:chgData name="Jake Duddy" userId="7a8a0c806e99fd3e" providerId="LiveId" clId="{94246C14-FF00-45B9-B101-A71BF743EFB5}" dt="2025-04-13T20:32:46.922" v="2699" actId="20577"/>
          <ac:spMkLst>
            <pc:docMk/>
            <pc:sldMk cId="3451289127" sldId="284"/>
            <ac:spMk id="2" creationId="{C702CD13-9FF9-75B7-2D96-2BA6BE01F644}"/>
          </ac:spMkLst>
        </pc:spChg>
        <pc:spChg chg="add mod">
          <ac:chgData name="Jake Duddy" userId="7a8a0c806e99fd3e" providerId="LiveId" clId="{94246C14-FF00-45B9-B101-A71BF743EFB5}" dt="2025-04-13T20:34:01.849" v="2703"/>
          <ac:spMkLst>
            <pc:docMk/>
            <pc:sldMk cId="3451289127" sldId="284"/>
            <ac:spMk id="4" creationId="{61150AEB-B76D-0020-F7CC-E47B55433A2D}"/>
          </ac:spMkLst>
        </pc:spChg>
        <pc:spChg chg="add mod">
          <ac:chgData name="Jake Duddy" userId="7a8a0c806e99fd3e" providerId="LiveId" clId="{94246C14-FF00-45B9-B101-A71BF743EFB5}" dt="2025-04-13T20:37:24.997" v="2761" actId="1076"/>
          <ac:spMkLst>
            <pc:docMk/>
            <pc:sldMk cId="3451289127" sldId="284"/>
            <ac:spMk id="7" creationId="{9D2603B4-978F-A125-BDC8-75C105396841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8" creationId="{3CCBB891-D5C4-BF78-3940-3212094AC7A6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9" creationId="{A2C83AFC-21B6-EE15-9240-EF769DE88E5C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1" creationId="{871939DC-A73A-4762-DC35-F0141A0DB4DD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2" creationId="{80B3D4FF-319C-C751-8D4A-44851442E6FA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3" creationId="{80E9183A-5803-7AB0-C741-DA2D85030ADE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4" creationId="{E924A40C-1224-E99E-8242-039C4F07DEEF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5" creationId="{FB370FF5-0B9B-329F-F2AE-6B8F6507F52B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7" creationId="{8A921580-D697-DD35-0086-01EA40DB71FB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8" creationId="{0359D3EC-B78F-E015-C127-8084F432030F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9" creationId="{099C7EF6-F8C8-6DB4-68AE-34E43DD7AECE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0" creationId="{36F5CD6E-2E4E-B2B1-8D4B-D13895CC21F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1" creationId="{96F8F3B9-A90C-814D-A750-E2EECBB54853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2" creationId="{97CD10DF-BDFA-7644-D91E-3DD89E01A81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3" creationId="{8EB8E284-ABCD-1AF0-59C9-FA934FE68C17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4" creationId="{9917462C-1DD8-2A46-02F7-C170EFB20E7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6" creationId="{1E67163D-711D-EDE2-1AB5-828132C916C1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7" creationId="{DC6AF205-8786-115F-E82C-37B5B88948B6}"/>
          </ac:spMkLst>
        </pc:spChg>
        <pc:spChg chg="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8" creationId="{ADE96B08-5543-CB72-DB71-BECD8F3012CE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9" creationId="{3FCDC97F-12C0-A718-1DC7-38C32057FDD0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0" creationId="{0FFCD2BF-D955-E584-3DA1-383FD99BC537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1" creationId="{C0AACBF3-F53D-9748-4053-808F30021DEB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2" creationId="{29EBED14-15A0-DEDF-BE2B-BD122106C2B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3" creationId="{5735330A-7033-E88D-3310-805A05E10BE0}"/>
          </ac:spMkLst>
        </pc:spChg>
        <pc:grpChg chg="add mod">
          <ac:chgData name="Jake Duddy" userId="7a8a0c806e99fd3e" providerId="LiveId" clId="{94246C14-FF00-45B9-B101-A71BF743EFB5}" dt="2025-04-13T20:53:26.136" v="3092" actId="1037"/>
          <ac:grpSpMkLst>
            <pc:docMk/>
            <pc:sldMk cId="3451289127" sldId="284"/>
            <ac:grpSpMk id="50" creationId="{B63CDCD6-9A27-A4A9-7D9D-20294C768F0F}"/>
          </ac:grpSpMkLst>
        </pc:grpChg>
        <pc:grpChg chg="add mod">
          <ac:chgData name="Jake Duddy" userId="7a8a0c806e99fd3e" providerId="LiveId" clId="{94246C14-FF00-45B9-B101-A71BF743EFB5}" dt="2025-04-13T20:52:06.896" v="3002" actId="962"/>
          <ac:grpSpMkLst>
            <pc:docMk/>
            <pc:sldMk cId="3451289127" sldId="284"/>
            <ac:grpSpMk id="51" creationId="{DFAB7B0E-D8AA-A9B9-58B8-FBE2203BA44E}"/>
          </ac:grpSpMkLst>
        </pc:grpChg>
        <pc:cxnChg chg="add mod">
          <ac:chgData name="Jake Duddy" userId="7a8a0c806e99fd3e" providerId="LiveId" clId="{94246C14-FF00-45B9-B101-A71BF743EFB5}" dt="2025-04-13T20:34:50.457" v="2708" actId="14100"/>
          <ac:cxnSpMkLst>
            <pc:docMk/>
            <pc:sldMk cId="3451289127" sldId="284"/>
            <ac:cxnSpMk id="5" creationId="{CF07A4E6-5784-0300-E8FF-6964BE131CB7}"/>
          </ac:cxnSpMkLst>
        </pc:cxnChg>
      </pc:sldChg>
      <pc:sldChg chg="modSp add mod">
        <pc:chgData name="Jake Duddy" userId="7a8a0c806e99fd3e" providerId="LiveId" clId="{94246C14-FF00-45B9-B101-A71BF743EFB5}" dt="2025-04-13T20:32:17.787" v="2663" actId="20577"/>
        <pc:sldMkLst>
          <pc:docMk/>
          <pc:sldMk cId="2677008088" sldId="285"/>
        </pc:sldMkLst>
        <pc:spChg chg="mod">
          <ac:chgData name="Jake Duddy" userId="7a8a0c806e99fd3e" providerId="LiveId" clId="{94246C14-FF00-45B9-B101-A71BF743EFB5}" dt="2025-04-13T20:32:17.787" v="2663" actId="20577"/>
          <ac:spMkLst>
            <pc:docMk/>
            <pc:sldMk cId="2677008088" sldId="285"/>
            <ac:spMk id="12" creationId="{A89E304B-8D72-8421-3589-D94EB5B4DD9C}"/>
          </ac:spMkLst>
        </pc:spChg>
      </pc:sldChg>
      <pc:sldChg chg="modSp add mod ord">
        <pc:chgData name="Jake Duddy" userId="7a8a0c806e99fd3e" providerId="LiveId" clId="{94246C14-FF00-45B9-B101-A71BF743EFB5}" dt="2025-04-14T08:14:49.052" v="6493"/>
        <pc:sldMkLst>
          <pc:docMk/>
          <pc:sldMk cId="612898767" sldId="286"/>
        </pc:sldMkLst>
        <pc:spChg chg="mod">
          <ac:chgData name="Jake Duddy" userId="7a8a0c806e99fd3e" providerId="LiveId" clId="{94246C14-FF00-45B9-B101-A71BF743EFB5}" dt="2025-04-13T20:54:28.196" v="3113" actId="20577"/>
          <ac:spMkLst>
            <pc:docMk/>
            <pc:sldMk cId="612898767" sldId="286"/>
            <ac:spMk id="12" creationId="{D827D6BC-2CE9-53B0-3BC1-3F32601CE8B0}"/>
          </ac:spMkLst>
        </pc:spChg>
      </pc:sldChg>
      <pc:sldChg chg="new del">
        <pc:chgData name="Jake Duddy" userId="7a8a0c806e99fd3e" providerId="LiveId" clId="{94246C14-FF00-45B9-B101-A71BF743EFB5}" dt="2025-04-13T20:31:21.073" v="2648" actId="680"/>
        <pc:sldMkLst>
          <pc:docMk/>
          <pc:sldMk cId="3357522727" sldId="286"/>
        </pc:sldMkLst>
      </pc:sldChg>
      <pc:sldChg chg="addSp delSp modSp add mod ord modAnim">
        <pc:chgData name="Jake Duddy" userId="7a8a0c806e99fd3e" providerId="LiveId" clId="{94246C14-FF00-45B9-B101-A71BF743EFB5}" dt="2025-04-14T07:46:03.864" v="6150" actId="20577"/>
        <pc:sldMkLst>
          <pc:docMk/>
          <pc:sldMk cId="4004143657" sldId="287"/>
        </pc:sldMkLst>
        <pc:spChg chg="mod">
          <ac:chgData name="Jake Duddy" userId="7a8a0c806e99fd3e" providerId="LiveId" clId="{94246C14-FF00-45B9-B101-A71BF743EFB5}" dt="2025-04-14T07:37:22.134" v="5431" actId="20577"/>
          <ac:spMkLst>
            <pc:docMk/>
            <pc:sldMk cId="4004143657" sldId="287"/>
            <ac:spMk id="2" creationId="{25700689-7E35-27E0-7792-A52078E67AF3}"/>
          </ac:spMkLst>
        </pc:spChg>
        <pc:spChg chg="add mod">
          <ac:chgData name="Jake Duddy" userId="7a8a0c806e99fd3e" providerId="LiveId" clId="{94246C14-FF00-45B9-B101-A71BF743EFB5}" dt="2025-04-14T07:40:55.353" v="5650" actId="1035"/>
          <ac:spMkLst>
            <pc:docMk/>
            <pc:sldMk cId="4004143657" sldId="287"/>
            <ac:spMk id="3" creationId="{5FB1B430-5C0F-09B2-73E9-2933CF707AAD}"/>
          </ac:spMkLst>
        </pc:spChg>
        <pc:spChg chg="add mod">
          <ac:chgData name="Jake Duddy" userId="7a8a0c806e99fd3e" providerId="LiveId" clId="{94246C14-FF00-45B9-B101-A71BF743EFB5}" dt="2025-04-14T07:40:48.814" v="5643" actId="1036"/>
          <ac:spMkLst>
            <pc:docMk/>
            <pc:sldMk cId="4004143657" sldId="287"/>
            <ac:spMk id="4" creationId="{9C3F398D-C915-4A31-2C4F-A2192ABD7666}"/>
          </ac:spMkLst>
        </pc:spChg>
        <pc:spChg chg="add mod">
          <ac:chgData name="Jake Duddy" userId="7a8a0c806e99fd3e" providerId="LiveId" clId="{94246C14-FF00-45B9-B101-A71BF743EFB5}" dt="2025-04-14T07:40:51.568" v="5645" actId="1036"/>
          <ac:spMkLst>
            <pc:docMk/>
            <pc:sldMk cId="4004143657" sldId="287"/>
            <ac:spMk id="5" creationId="{4AB88F57-BA83-BACA-6A87-520455F7F3F9}"/>
          </ac:spMkLst>
        </pc:spChg>
        <pc:spChg chg="add mod">
          <ac:chgData name="Jake Duddy" userId="7a8a0c806e99fd3e" providerId="LiveId" clId="{94246C14-FF00-45B9-B101-A71BF743EFB5}" dt="2025-04-14T07:41:08.868" v="5767" actId="1038"/>
          <ac:spMkLst>
            <pc:docMk/>
            <pc:sldMk cId="4004143657" sldId="287"/>
            <ac:spMk id="6" creationId="{E73F4B10-6D5E-BD4C-F0F1-605BADAFD9BB}"/>
          </ac:spMkLst>
        </pc:spChg>
        <pc:spChg chg="add mod">
          <ac:chgData name="Jake Duddy" userId="7a8a0c806e99fd3e" providerId="LiveId" clId="{94246C14-FF00-45B9-B101-A71BF743EFB5}" dt="2025-04-14T07:41:22.100" v="5913" actId="1036"/>
          <ac:spMkLst>
            <pc:docMk/>
            <pc:sldMk cId="4004143657" sldId="287"/>
            <ac:spMk id="7" creationId="{83F49AE7-A0A5-75D6-BE7B-8EF9A1B11D38}"/>
          </ac:spMkLst>
        </pc:spChg>
        <pc:spChg chg="add mod">
          <ac:chgData name="Jake Duddy" userId="7a8a0c806e99fd3e" providerId="LiveId" clId="{94246C14-FF00-45B9-B101-A71BF743EFB5}" dt="2025-04-14T07:41:35.326" v="6071" actId="1036"/>
          <ac:spMkLst>
            <pc:docMk/>
            <pc:sldMk cId="4004143657" sldId="287"/>
            <ac:spMk id="8" creationId="{5FD09DF0-4D87-D62C-12F1-80DC829025E7}"/>
          </ac:spMkLst>
        </pc:spChg>
        <pc:spChg chg="mod">
          <ac:chgData name="Jake Duddy" userId="7a8a0c806e99fd3e" providerId="LiveId" clId="{94246C14-FF00-45B9-B101-A71BF743EFB5}" dt="2025-04-14T07:46:03.864" v="6150" actId="20577"/>
          <ac:spMkLst>
            <pc:docMk/>
            <pc:sldMk cId="4004143657" sldId="287"/>
            <ac:spMk id="5134" creationId="{9A97C5C1-67D8-59CE-6E44-171C8BB38000}"/>
          </ac:spMkLst>
        </pc:spChg>
        <pc:spChg chg="mod">
          <ac:chgData name="Jake Duddy" userId="7a8a0c806e99fd3e" providerId="LiveId" clId="{94246C14-FF00-45B9-B101-A71BF743EFB5}" dt="2025-04-14T07:43:35.406" v="6084" actId="206"/>
          <ac:spMkLst>
            <pc:docMk/>
            <pc:sldMk cId="4004143657" sldId="287"/>
            <ac:spMk id="5143" creationId="{6BA7771B-3F95-1105-77AA-6CDC6F5088CD}"/>
          </ac:spMkLst>
        </pc:spChg>
      </pc:sldChg>
      <pc:sldChg chg="addSp delSp modSp new mod">
        <pc:chgData name="Jake Duddy" userId="7a8a0c806e99fd3e" providerId="LiveId" clId="{94246C14-FF00-45B9-B101-A71BF743EFB5}" dt="2025-04-14T08:05:15.407" v="6429"/>
        <pc:sldMkLst>
          <pc:docMk/>
          <pc:sldMk cId="3009928718" sldId="288"/>
        </pc:sldMkLst>
        <pc:spChg chg="mod">
          <ac:chgData name="Jake Duddy" userId="7a8a0c806e99fd3e" providerId="LiveId" clId="{94246C14-FF00-45B9-B101-A71BF743EFB5}" dt="2025-04-14T08:05:15.407" v="6429"/>
          <ac:spMkLst>
            <pc:docMk/>
            <pc:sldMk cId="3009928718" sldId="288"/>
            <ac:spMk id="2" creationId="{C2DF1E66-A34D-54D7-212C-843BD2B11E51}"/>
          </ac:spMkLst>
        </pc:spChg>
        <pc:picChg chg="add mod ord">
          <ac:chgData name="Jake Duddy" userId="7a8a0c806e99fd3e" providerId="LiveId" clId="{94246C14-FF00-45B9-B101-A71BF743EFB5}" dt="2025-04-14T08:05:02.081" v="6428" actId="22"/>
          <ac:picMkLst>
            <pc:docMk/>
            <pc:sldMk cId="3009928718" sldId="288"/>
            <ac:picMk id="5" creationId="{EFD2ED4E-23C0-EBE4-8D4A-44B54890E992}"/>
          </ac:picMkLst>
        </pc:picChg>
      </pc:sldChg>
      <pc:sldChg chg="modSp add del mod ord">
        <pc:chgData name="Jake Duddy" userId="7a8a0c806e99fd3e" providerId="LiveId" clId="{94246C14-FF00-45B9-B101-A71BF743EFB5}" dt="2025-04-14T08:21:36.431" v="6676" actId="47"/>
        <pc:sldMkLst>
          <pc:docMk/>
          <pc:sldMk cId="835302282" sldId="289"/>
        </pc:sldMkLst>
      </pc:sldChg>
      <pc:sldChg chg="add del ord">
        <pc:chgData name="Jake Duddy" userId="7a8a0c806e99fd3e" providerId="LiveId" clId="{94246C14-FF00-45B9-B101-A71BF743EFB5}" dt="2025-04-14T08:20:34.569" v="6635" actId="2696"/>
        <pc:sldMkLst>
          <pc:docMk/>
          <pc:sldMk cId="1181059443" sldId="289"/>
        </pc:sldMkLst>
      </pc:sldChg>
      <pc:sldChg chg="addSp delSp modSp add mod delAnim">
        <pc:chgData name="Jake Duddy" userId="7a8a0c806e99fd3e" providerId="LiveId" clId="{94246C14-FF00-45B9-B101-A71BF743EFB5}" dt="2025-04-14T08:24:06.218" v="6855" actId="20577"/>
        <pc:sldMkLst>
          <pc:docMk/>
          <pc:sldMk cId="2778347506" sldId="289"/>
        </pc:sldMkLst>
        <pc:spChg chg="mod">
          <ac:chgData name="Jake Duddy" userId="7a8a0c806e99fd3e" providerId="LiveId" clId="{94246C14-FF00-45B9-B101-A71BF743EFB5}" dt="2025-04-14T08:22:38.909" v="6702" actId="20577"/>
          <ac:spMkLst>
            <pc:docMk/>
            <pc:sldMk cId="2778347506" sldId="289"/>
            <ac:spMk id="2" creationId="{BAAB7F54-B282-35BB-188E-CF1AB427C9AB}"/>
          </ac:spMkLst>
        </pc:spChg>
        <pc:spChg chg="add mod">
          <ac:chgData name="Jake Duddy" userId="7a8a0c806e99fd3e" providerId="LiveId" clId="{94246C14-FF00-45B9-B101-A71BF743EFB5}" dt="2025-04-14T08:24:06.218" v="6855" actId="20577"/>
          <ac:spMkLst>
            <pc:docMk/>
            <pc:sldMk cId="2778347506" sldId="289"/>
            <ac:spMk id="10" creationId="{E5A7C631-5962-1D98-BB6B-B8C82518730B}"/>
          </ac:spMkLst>
        </pc:spChg>
      </pc:sldChg>
      <pc:sldChg chg="addSp delSp modSp add mod">
        <pc:chgData name="Jake Duddy" userId="7a8a0c806e99fd3e" providerId="LiveId" clId="{94246C14-FF00-45B9-B101-A71BF743EFB5}" dt="2025-04-14T11:24:08.322" v="7277" actId="478"/>
        <pc:sldMkLst>
          <pc:docMk/>
          <pc:sldMk cId="2611002970" sldId="290"/>
        </pc:sldMkLst>
        <pc:spChg chg="mod">
          <ac:chgData name="Jake Duddy" userId="7a8a0c806e99fd3e" providerId="LiveId" clId="{94246C14-FF00-45B9-B101-A71BF743EFB5}" dt="2025-04-14T11:23:43.375" v="7275" actId="20577"/>
          <ac:spMkLst>
            <pc:docMk/>
            <pc:sldMk cId="2611002970" sldId="290"/>
            <ac:spMk id="3" creationId="{20B036DF-6F79-CBC8-D01E-C92B6F521BAE}"/>
          </ac:spMkLst>
        </pc:spChg>
        <pc:spChg chg="add mod">
          <ac:chgData name="Jake Duddy" userId="7a8a0c806e99fd3e" providerId="LiveId" clId="{94246C14-FF00-45B9-B101-A71BF743EFB5}" dt="2025-04-14T11:20:36.927" v="7219" actId="14100"/>
          <ac:spMkLst>
            <pc:docMk/>
            <pc:sldMk cId="2611002970" sldId="290"/>
            <ac:spMk id="7" creationId="{57C5F295-313B-F651-E649-11E3D65E1A23}"/>
          </ac:spMkLst>
        </pc:spChg>
        <pc:spChg chg="add mod">
          <ac:chgData name="Jake Duddy" userId="7a8a0c806e99fd3e" providerId="LiveId" clId="{94246C14-FF00-45B9-B101-A71BF743EFB5}" dt="2025-04-14T11:20:39.773" v="7220" actId="1076"/>
          <ac:spMkLst>
            <pc:docMk/>
            <pc:sldMk cId="2611002970" sldId="290"/>
            <ac:spMk id="8" creationId="{D85052F1-5A85-3138-07D5-2A30806C3E94}"/>
          </ac:spMkLst>
        </pc:spChg>
        <pc:spChg chg="add mod">
          <ac:chgData name="Jake Duddy" userId="7a8a0c806e99fd3e" providerId="LiveId" clId="{94246C14-FF00-45B9-B101-A71BF743EFB5}" dt="2025-04-14T11:20:50.767" v="7228" actId="1037"/>
          <ac:spMkLst>
            <pc:docMk/>
            <pc:sldMk cId="2611002970" sldId="290"/>
            <ac:spMk id="9" creationId="{3384A0A8-A032-3F26-5DFB-6A3CA7763C5F}"/>
          </ac:spMkLst>
        </pc:spChg>
        <pc:spChg chg="add mod">
          <ac:chgData name="Jake Duddy" userId="7a8a0c806e99fd3e" providerId="LiveId" clId="{94246C14-FF00-45B9-B101-A71BF743EFB5}" dt="2025-04-14T11:21:41.937" v="7243" actId="1038"/>
          <ac:spMkLst>
            <pc:docMk/>
            <pc:sldMk cId="2611002970" sldId="290"/>
            <ac:spMk id="12" creationId="{3B3C2520-37A6-BAF9-6832-CF74D16EE86D}"/>
          </ac:spMkLst>
        </pc:spChg>
        <pc:spChg chg="add mod">
          <ac:chgData name="Jake Duddy" userId="7a8a0c806e99fd3e" providerId="LiveId" clId="{94246C14-FF00-45B9-B101-A71BF743EFB5}" dt="2025-04-14T11:22:16.472" v="7250" actId="14100"/>
          <ac:spMkLst>
            <pc:docMk/>
            <pc:sldMk cId="2611002970" sldId="290"/>
            <ac:spMk id="13" creationId="{EC7CF7EC-D0EC-3AA3-7897-FDE3EC1E3A4C}"/>
          </ac:spMkLst>
        </pc:spChg>
        <pc:spChg chg="add">
          <ac:chgData name="Jake Duddy" userId="7a8a0c806e99fd3e" providerId="LiveId" clId="{94246C14-FF00-45B9-B101-A71BF743EFB5}" dt="2025-04-14T11:22:35.335" v="7251" actId="11529"/>
          <ac:spMkLst>
            <pc:docMk/>
            <pc:sldMk cId="2611002970" sldId="290"/>
            <ac:spMk id="14" creationId="{958B698B-4B8C-DF55-2C1B-A0BD38218E4B}"/>
          </ac:spMkLst>
        </pc:spChg>
        <pc:cxnChg chg="add mod">
          <ac:chgData name="Jake Duddy" userId="7a8a0c806e99fd3e" providerId="LiveId" clId="{94246C14-FF00-45B9-B101-A71BF743EFB5}" dt="2025-04-14T11:21:06.188" v="7234" actId="1036"/>
          <ac:cxnSpMkLst>
            <pc:docMk/>
            <pc:sldMk cId="2611002970" sldId="290"/>
            <ac:cxnSpMk id="11" creationId="{3F479BB7-2D9C-232D-CE3F-AC53AC9C99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DFA-3271-9DA1-1563-9E816657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1B0B-9C5C-9264-4C16-AE1E718E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54FB-427C-5056-DED3-0AFFE6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F60-83C9-BAE9-6800-BFE72CF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0CEB-5EA0-F87D-CFD5-0872B0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8AE-6BAF-21DC-03DF-B8A29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7395-5C77-4797-9FFC-C37B06D7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99D-124E-A7C5-5E35-BA70F98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626-0E43-85D8-737F-EBF65A1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BE8-7D3B-010F-EE68-8441CF0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D350-6A00-F28D-0829-C882C94A9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95D8-83A5-4782-6299-BD835BA6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C28-4BEE-A849-6731-CCB76DF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3851-EFC4-576B-548C-F3C6875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DB4-A438-8867-4ADE-029BC201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282-0F76-FADB-7B01-11F78E0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E1DC-EDAA-3622-FCB2-F601BF2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DEF4-0953-FB48-2419-1FA44EC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E60-170E-F577-00E0-F083E49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9F68-294D-5560-ACCC-A0F94B9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8E6-3CDD-7F81-91CE-8D8AADCD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C3DC-C6CD-8B4E-9872-9611DA4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5A8-5248-1DF3-A429-3FCCD85D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B254-BE96-207F-6354-1E4463A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C263-9318-E3D9-062F-C6D14DEE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97-64D9-8102-EE6B-126A43D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3A69-9BE1-35DA-A711-07896339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A6C7-4B30-3F4F-5B92-5E2D3535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D226-FC0C-0BEB-C6EF-172F634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6C1D-8ECF-9EBA-559D-A55CA86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70F-1D8C-3246-EC33-71624F8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1B1-CF78-0BF8-8B9A-21EB7D19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B1C4-467B-2816-9B3F-9C328B6A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7F9B-29C3-5775-A563-5D327C53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0E2C-CB94-56CB-979F-C3A1B7E3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D050-3D36-2861-2A9A-E7B8DA21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C979-2C59-1A0A-0B92-EDF5E8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8242-D64A-EDAD-F69F-EA70CB4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2A88-7AD3-A0E7-1C62-C58EBAC2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7B-7E30-56C1-A077-BCEC160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3A70-36C9-7EF3-D764-85A4078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9D59E-0000-F9E5-22BF-0589FD4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94-3D5C-FB50-D4B0-F9F42A4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5FCA-8369-BCD4-70FA-946B3A9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5E3C-4367-AF03-2623-576BD21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AC8A-D9EC-7496-E81A-42AAD89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0B-EA4C-E013-7915-90D3B8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9F84-B50E-CABA-0080-0BE9F25D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AD9D-0627-1D9A-67BA-8E2D8F2A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3AF6-9582-0D5A-60B3-0F1A2C1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80B6-6008-759E-8B4D-F846F02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04FD-33B7-3994-FF28-3EE4394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9C3-CA54-A6F8-7604-71F0292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82C-C662-32FF-45B7-39F221D5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2142-E682-C9E1-1DBE-7D52D0FC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D776-391A-CB81-B62F-7C1AF08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D19-A620-4951-0B97-36FF612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BAB-C63A-46DE-1DE6-740B33B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F6CD-609C-9A77-DC50-536EC786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476-FD18-7D2D-6684-E885654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F778-FD34-EC0D-AA97-02FCAB0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765AC-4321-4C4E-8A2D-60007643505B}" type="datetimeFigureOut">
              <a:rPr lang="en-GB" smtClean="0"/>
              <a:t>29/06/2025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3CED-8E50-2FA2-50B0-A82A791F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FD-BBD8-48D9-1B5B-2189A038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Heatmap-Optimiz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context.github.io/posts/SVG-Violi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hyperlink" Target="https://upload.wikimedia.org/wikipedia/commons/1/15/Bezier_All_anim.gi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minimizing-svg-strings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" TargetMode="External"/><Relationship Id="rId7" Type="http://schemas.openxmlformats.org/officeDocument/2006/relationships/hyperlink" Target="https://github.com/data-goblin/powerbi-macguyver-toolbox" TargetMode="External"/><Relationship Id="rId2" Type="http://schemas.openxmlformats.org/officeDocument/2006/relationships/hyperlink" Target="https://www.w3schools.com/graphics/svg_intro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kurtbuhler/" TargetMode="External"/><Relationship Id="rId5" Type="http://schemas.openxmlformats.org/officeDocument/2006/relationships/hyperlink" Target="https://kerrykolosko.com/portfolio-category/svg-templates/" TargetMode="External"/><Relationship Id="rId4" Type="http://schemas.openxmlformats.org/officeDocument/2006/relationships/hyperlink" Target="https://www.linkedin.com/in/kerrykolosk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2617F-D3A4-600C-A967-1FEC73F068D5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284C49"/>
                </a:solidFill>
                <a:highlight>
                  <a:srgbClr val="FFFFFF"/>
                </a:highlight>
                <a:latin typeface="Graphik Meetup"/>
              </a:rPr>
              <a:t>Unlocking New Possibilities</a:t>
            </a:r>
          </a:p>
          <a:p>
            <a:r>
              <a:rPr lang="en-GB" sz="4000" b="1" dirty="0">
                <a:solidFill>
                  <a:srgbClr val="284C49"/>
                </a:solidFill>
                <a:highlight>
                  <a:srgbClr val="FFFFFF"/>
                </a:highlight>
                <a:latin typeface="Graphik Meetup"/>
              </a:rPr>
              <a:t>Enhancing Power BI with SVGs</a:t>
            </a:r>
            <a:endParaRPr lang="en-GB" sz="4000" dirty="0">
              <a:solidFill>
                <a:srgbClr val="284C49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FF10E9-901D-B0D8-E914-F83F0E9DBE35}"/>
              </a:ext>
            </a:extLst>
          </p:cNvPr>
          <p:cNvSpPr txBox="1">
            <a:spLocks/>
          </p:cNvSpPr>
          <p:nvPr/>
        </p:nvSpPr>
        <p:spPr>
          <a:xfrm>
            <a:off x="838200" y="4082143"/>
            <a:ext cx="10515600" cy="209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D13-9FF9-75B7-2D96-2BA6BE01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Visualizing Previous Refreshes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50AEB-B76D-0020-F7CC-E47B55433A2D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07A4E6-5784-0300-E8FF-6964BE131CB7}"/>
              </a:ext>
            </a:extLst>
          </p:cNvPr>
          <p:cNvCxnSpPr>
            <a:cxnSpLocks/>
          </p:cNvCxnSpPr>
          <p:nvPr/>
        </p:nvCxnSpPr>
        <p:spPr>
          <a:xfrm>
            <a:off x="1384421" y="55469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603B4-978F-A125-BDC8-75C105396841}"/>
              </a:ext>
            </a:extLst>
          </p:cNvPr>
          <p:cNvSpPr txBox="1">
            <a:spLocks/>
          </p:cNvSpPr>
          <p:nvPr/>
        </p:nvSpPr>
        <p:spPr>
          <a:xfrm>
            <a:off x="5358569" y="56299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Datetime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B891-D5C4-BF78-3940-3212094AC7A6}"/>
              </a:ext>
            </a:extLst>
          </p:cNvPr>
          <p:cNvSpPr/>
          <p:nvPr/>
        </p:nvSpPr>
        <p:spPr>
          <a:xfrm>
            <a:off x="21535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83AFC-21B6-EE15-9240-EF769DE88E5C}"/>
              </a:ext>
            </a:extLst>
          </p:cNvPr>
          <p:cNvSpPr/>
          <p:nvPr/>
        </p:nvSpPr>
        <p:spPr>
          <a:xfrm flipH="1">
            <a:off x="2946874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939DC-A73A-4762-DC35-F0141A0DB4DD}"/>
              </a:ext>
            </a:extLst>
          </p:cNvPr>
          <p:cNvSpPr/>
          <p:nvPr/>
        </p:nvSpPr>
        <p:spPr>
          <a:xfrm flipH="1">
            <a:off x="3002422" y="2762433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3D4FF-319C-C751-8D4A-44851442E6FA}"/>
              </a:ext>
            </a:extLst>
          </p:cNvPr>
          <p:cNvSpPr/>
          <p:nvPr/>
        </p:nvSpPr>
        <p:spPr>
          <a:xfrm flipH="1">
            <a:off x="42871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9183A-5803-7AB0-C741-DA2D85030ADE}"/>
              </a:ext>
            </a:extLst>
          </p:cNvPr>
          <p:cNvSpPr/>
          <p:nvPr/>
        </p:nvSpPr>
        <p:spPr>
          <a:xfrm flipH="1">
            <a:off x="644922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4A40C-1224-E99E-8242-039C4F07DEEF}"/>
              </a:ext>
            </a:extLst>
          </p:cNvPr>
          <p:cNvSpPr/>
          <p:nvPr/>
        </p:nvSpPr>
        <p:spPr>
          <a:xfrm flipH="1">
            <a:off x="859706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70FF5-0B9B-329F-F2AE-6B8F6507F52B}"/>
              </a:ext>
            </a:extLst>
          </p:cNvPr>
          <p:cNvSpPr/>
          <p:nvPr/>
        </p:nvSpPr>
        <p:spPr>
          <a:xfrm flipH="1">
            <a:off x="8709585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Middle">
            <a:extLst>
              <a:ext uri="{FF2B5EF4-FFF2-40B4-BE49-F238E27FC236}">
                <a16:creationId xmlns:a16="http://schemas.microsoft.com/office/drawing/2014/main" id="{DFAB7B0E-D8AA-A9B9-58B8-FBE2203BA44E}"/>
              </a:ext>
            </a:extLst>
          </p:cNvPr>
          <p:cNvGrpSpPr/>
          <p:nvPr/>
        </p:nvGrpSpPr>
        <p:grpSpPr>
          <a:xfrm>
            <a:off x="2153540" y="2758159"/>
            <a:ext cx="6778237" cy="1802137"/>
            <a:chOff x="2153540" y="2758159"/>
            <a:chExt cx="6778237" cy="1802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21580-D697-DD35-0086-01EA40DB71FB}"/>
                </a:ext>
              </a:extLst>
            </p:cNvPr>
            <p:cNvSpPr/>
            <p:nvPr/>
          </p:nvSpPr>
          <p:spPr>
            <a:xfrm>
              <a:off x="21535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9D3EC-B78F-E015-C127-8084F432030F}"/>
                </a:ext>
              </a:extLst>
            </p:cNvPr>
            <p:cNvSpPr/>
            <p:nvPr/>
          </p:nvSpPr>
          <p:spPr>
            <a:xfrm flipH="1">
              <a:off x="2946874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9C7EF6-F8C8-6DB4-68AE-34E43DD7AECE}"/>
                </a:ext>
              </a:extLst>
            </p:cNvPr>
            <p:cNvSpPr/>
            <p:nvPr/>
          </p:nvSpPr>
          <p:spPr>
            <a:xfrm flipH="1">
              <a:off x="3002422" y="2760296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F5CD6E-2E4E-B2B1-8D4B-D13895CC21F8}"/>
                </a:ext>
              </a:extLst>
            </p:cNvPr>
            <p:cNvSpPr/>
            <p:nvPr/>
          </p:nvSpPr>
          <p:spPr>
            <a:xfrm flipH="1">
              <a:off x="42871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F8F3B9-A90C-814D-A750-E2EECBB54853}"/>
                </a:ext>
              </a:extLst>
            </p:cNvPr>
            <p:cNvSpPr/>
            <p:nvPr/>
          </p:nvSpPr>
          <p:spPr>
            <a:xfrm flipH="1">
              <a:off x="6449223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D10DF-BDFA-7644-D91E-3DD89E01A818}"/>
                </a:ext>
              </a:extLst>
            </p:cNvPr>
            <p:cNvSpPr/>
            <p:nvPr/>
          </p:nvSpPr>
          <p:spPr>
            <a:xfrm flipH="1">
              <a:off x="8597063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B8E284-ABCD-1AF0-59C9-FA934FE68C17}"/>
                </a:ext>
              </a:extLst>
            </p:cNvPr>
            <p:cNvSpPr/>
            <p:nvPr/>
          </p:nvSpPr>
          <p:spPr>
            <a:xfrm flipH="1">
              <a:off x="8709585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17462C-1DD8-2A46-02F7-C170EFB20E7A}"/>
                </a:ext>
              </a:extLst>
            </p:cNvPr>
            <p:cNvSpPr/>
            <p:nvPr/>
          </p:nvSpPr>
          <p:spPr>
            <a:xfrm flipH="1">
              <a:off x="8820681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Top">
            <a:extLst>
              <a:ext uri="{FF2B5EF4-FFF2-40B4-BE49-F238E27FC236}">
                <a16:creationId xmlns:a16="http://schemas.microsoft.com/office/drawing/2014/main" id="{B63CDCD6-9A27-A4A9-7D9D-20294C768F0F}"/>
              </a:ext>
            </a:extLst>
          </p:cNvPr>
          <p:cNvGrpSpPr/>
          <p:nvPr/>
        </p:nvGrpSpPr>
        <p:grpSpPr>
          <a:xfrm>
            <a:off x="2152288" y="2578609"/>
            <a:ext cx="6778237" cy="2160000"/>
            <a:chOff x="2169204" y="2577837"/>
            <a:chExt cx="6778237" cy="216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7163D-711D-EDE2-1AB5-828132C916C1}"/>
                </a:ext>
              </a:extLst>
            </p:cNvPr>
            <p:cNvSpPr/>
            <p:nvPr/>
          </p:nvSpPr>
          <p:spPr>
            <a:xfrm>
              <a:off x="21692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6AF205-8786-115F-E82C-37B5B88948B6}"/>
                </a:ext>
              </a:extLst>
            </p:cNvPr>
            <p:cNvSpPr/>
            <p:nvPr/>
          </p:nvSpPr>
          <p:spPr>
            <a:xfrm flipH="1">
              <a:off x="2962538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B08-5543-CB72-DB71-BECD8F3012CE}"/>
                </a:ext>
              </a:extLst>
            </p:cNvPr>
            <p:cNvSpPr/>
            <p:nvPr/>
          </p:nvSpPr>
          <p:spPr>
            <a:xfrm flipH="1">
              <a:off x="3018086" y="2756054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CDC97F-12C0-A718-1DC7-38C32057FDD0}"/>
                </a:ext>
              </a:extLst>
            </p:cNvPr>
            <p:cNvSpPr/>
            <p:nvPr/>
          </p:nvSpPr>
          <p:spPr>
            <a:xfrm flipH="1">
              <a:off x="43028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FCD2BF-D955-E584-3DA1-383FD99BC537}"/>
                </a:ext>
              </a:extLst>
            </p:cNvPr>
            <p:cNvSpPr/>
            <p:nvPr/>
          </p:nvSpPr>
          <p:spPr>
            <a:xfrm flipH="1">
              <a:off x="6464887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AACBF3-F53D-9748-4053-808F30021DEB}"/>
                </a:ext>
              </a:extLst>
            </p:cNvPr>
            <p:cNvSpPr/>
            <p:nvPr/>
          </p:nvSpPr>
          <p:spPr>
            <a:xfrm flipH="1">
              <a:off x="8612727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EBED14-15A0-DEDF-BE2B-BD122106C2BA}"/>
                </a:ext>
              </a:extLst>
            </p:cNvPr>
            <p:cNvSpPr/>
            <p:nvPr/>
          </p:nvSpPr>
          <p:spPr>
            <a:xfrm flipH="1">
              <a:off x="8725249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35330A-7033-E88D-3310-805A05E10BE0}"/>
                </a:ext>
              </a:extLst>
            </p:cNvPr>
            <p:cNvSpPr/>
            <p:nvPr/>
          </p:nvSpPr>
          <p:spPr>
            <a:xfrm flipH="1">
              <a:off x="8836345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2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1C4C-D6F7-D28D-2C77-B203CA2D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D83ACA5-2D8C-428B-0CCD-667F2C1F3F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089715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E66-A34D-54D7-212C-843BD2B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2ED4E-23C0-EBE4-8D4A-44B54890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840" y="1825625"/>
            <a:ext cx="4472320" cy="4351338"/>
          </a:xfrm>
        </p:spPr>
      </p:pic>
    </p:spTree>
    <p:extLst>
      <p:ext uri="{BB962C8B-B14F-4D97-AF65-F5344CB8AC3E}">
        <p14:creationId xmlns:p14="http://schemas.microsoft.com/office/powerpoint/2010/main" val="300992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0E61-B882-B38B-F51D-0B4ADA3C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692B82C-A6AE-D060-29B7-940C548B09CA}"/>
              </a:ext>
            </a:extLst>
          </p:cNvPr>
          <p:cNvSpPr/>
          <p:nvPr/>
        </p:nvSpPr>
        <p:spPr>
          <a:xfrm>
            <a:off x="152400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28D8-D48B-F0B7-CBE4-CACA07C9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4760A-D1D4-360A-A131-077AD749F95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https://evaluationcontext.github.io/posts/SVG-Heatmap-Optimized/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E18533-098C-26D6-343B-EE962655E379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A754A-AD18-6E43-E4B0-B57380F32468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65E5-B74A-3CBC-CCC3-B46310EA5398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8512AD-0EA5-E77D-B564-49F116D43A00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AA61F-0549-B388-276E-A0FF4B644DDB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9351E3-1435-730B-0CA7-3D61A2ACE4A1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F45F4-3255-7E90-4C20-488B03278C61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FB9B31-F69E-2626-0822-E00B99B2A2FD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742CC-864E-3E05-FC81-6DFDEBFD3EE8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49D3CC-8483-00BB-A279-9831ACE5EB16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91A9D-E62E-F835-9D60-9FB41B50A94A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61896-E69C-446E-DBA3-954089C28020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ADFEA-16F3-0E93-53EF-D6F22DB23F50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CA1F19-A117-81CB-1EDE-2ADB5D451987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0362B6-86E9-A4FD-6639-DC08B2AAA0F2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6DB56B0-7CAF-7FB3-E6A2-038F2145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Sample across range</a:t>
            </a:r>
          </a:p>
          <a:p>
            <a:r>
              <a:rPr lang="en-GB" dirty="0"/>
              <a:t>Count number of points in box</a:t>
            </a:r>
          </a:p>
          <a:p>
            <a:r>
              <a:rPr lang="en-GB" dirty="0"/>
              <a:t>Map numeric scale to colour scale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1092FA-AA6E-2DC3-B7DE-EE473C3E5990}"/>
              </a:ext>
            </a:extLst>
          </p:cNvPr>
          <p:cNvSpPr txBox="1">
            <a:spLocks/>
          </p:cNvSpPr>
          <p:nvPr/>
        </p:nvSpPr>
        <p:spPr>
          <a:xfrm>
            <a:off x="672266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7107F-D756-C50E-5E25-BDEE02F9DB71}"/>
              </a:ext>
            </a:extLst>
          </p:cNvPr>
          <p:cNvSpPr txBox="1">
            <a:spLocks/>
          </p:cNvSpPr>
          <p:nvPr/>
        </p:nvSpPr>
        <p:spPr>
          <a:xfrm>
            <a:off x="363178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74D49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C7DF3BC-4693-FA46-77B6-46EAAC98B8C6}"/>
              </a:ext>
            </a:extLst>
          </p:cNvPr>
          <p:cNvSpPr txBox="1">
            <a:spLocks/>
          </p:cNvSpPr>
          <p:nvPr/>
        </p:nvSpPr>
        <p:spPr>
          <a:xfrm>
            <a:off x="5204064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1BC0BE-1E4C-3CE5-3EE1-C2C051BEFF7D}"/>
              </a:ext>
            </a:extLst>
          </p:cNvPr>
          <p:cNvSpPr txBox="1">
            <a:spLocks/>
          </p:cNvSpPr>
          <p:nvPr/>
        </p:nvSpPr>
        <p:spPr>
          <a:xfrm>
            <a:off x="9700150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2CAD2CD-9222-40D2-A700-14FD56C2F8BC}"/>
              </a:ext>
            </a:extLst>
          </p:cNvPr>
          <p:cNvSpPr txBox="1">
            <a:spLocks/>
          </p:cNvSpPr>
          <p:nvPr/>
        </p:nvSpPr>
        <p:spPr>
          <a:xfrm>
            <a:off x="823142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BDA9B29-598A-F8CB-6926-B6E2C65F9D0E}"/>
              </a:ext>
            </a:extLst>
          </p:cNvPr>
          <p:cNvSpPr txBox="1">
            <a:spLocks/>
          </p:cNvSpPr>
          <p:nvPr/>
        </p:nvSpPr>
        <p:spPr>
          <a:xfrm>
            <a:off x="207984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BBE35F-D8F8-B2E1-FD98-5B5BDD3119ED}"/>
              </a:ext>
            </a:extLst>
          </p:cNvPr>
          <p:cNvSpPr/>
          <p:nvPr/>
        </p:nvSpPr>
        <p:spPr>
          <a:xfrm>
            <a:off x="45869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35E58-5295-EDC2-8B0F-7EE68B313962}"/>
              </a:ext>
            </a:extLst>
          </p:cNvPr>
          <p:cNvSpPr/>
          <p:nvPr/>
        </p:nvSpPr>
        <p:spPr>
          <a:xfrm>
            <a:off x="61157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5DA914-BB77-CC31-5D76-79B89E5BF63B}"/>
              </a:ext>
            </a:extLst>
          </p:cNvPr>
          <p:cNvSpPr/>
          <p:nvPr/>
        </p:nvSpPr>
        <p:spPr>
          <a:xfrm>
            <a:off x="9150364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54A85A-4C5A-FCDC-FF01-BBC4949C476A}"/>
              </a:ext>
            </a:extLst>
          </p:cNvPr>
          <p:cNvSpPr/>
          <p:nvPr/>
        </p:nvSpPr>
        <p:spPr>
          <a:xfrm>
            <a:off x="3055471" y="1627404"/>
            <a:ext cx="1523997" cy="1812492"/>
          </a:xfrm>
          <a:prstGeom prst="rect">
            <a:avLst/>
          </a:prstGeom>
          <a:solidFill>
            <a:srgbClr val="074D4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A998E-F0F8-5656-C46F-80D40D055802}"/>
              </a:ext>
            </a:extLst>
          </p:cNvPr>
          <p:cNvSpPr/>
          <p:nvPr/>
        </p:nvSpPr>
        <p:spPr>
          <a:xfrm>
            <a:off x="7635244" y="1627404"/>
            <a:ext cx="1523997" cy="1812492"/>
          </a:xfrm>
          <a:prstGeom prst="rect">
            <a:avLst/>
          </a:prstGeom>
          <a:solidFill>
            <a:srgbClr val="074D49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0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6855-C348-3D8C-ACC1-D0D750FBB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EC4B3B-A883-6C86-2D63-3EC426DC5751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391444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0915-8D09-A479-D6F3-FE88591F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4C3-48E7-4278-BC11-7F0465F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  <a:endParaRPr lang="en-GB" dirty="0"/>
          </a:p>
        </p:txBody>
      </p:sp>
      <p:pic>
        <p:nvPicPr>
          <p:cNvPr id="8194" name="Picture 2" descr="SVG Violin Plot">
            <a:extLst>
              <a:ext uri="{FF2B5EF4-FFF2-40B4-BE49-F238E27FC236}">
                <a16:creationId xmlns:a16="http://schemas.microsoft.com/office/drawing/2014/main" id="{732E4F4A-B770-E21E-3233-FE3A66875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8" t="35685" r="37297"/>
          <a:stretch/>
        </p:blipFill>
        <p:spPr bwMode="auto">
          <a:xfrm>
            <a:off x="7829550" y="1777334"/>
            <a:ext cx="2711259" cy="4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2035B-640F-E620-5193-CFBBEAE857C4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3"/>
              </a:rPr>
              <a:t>https://evaluationcontext.github.io/posts/SVG-Violin/</a:t>
            </a:r>
            <a:endParaRPr lang="en-GB" dirty="0">
              <a:solidFill>
                <a:srgbClr val="074D49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099CB5-DCAD-1F8B-BD9B-ABAC5B015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Shows distribution of data across a scale</a:t>
            </a:r>
          </a:p>
          <a:p>
            <a:r>
              <a:rPr lang="en-GB" dirty="0"/>
              <a:t>Good at identifying multiple data groupings, which can be missed with box and whisker</a:t>
            </a:r>
          </a:p>
          <a:p>
            <a:r>
              <a:rPr lang="en-GB" dirty="0"/>
              <a:t>More widely understood at heatmap </a:t>
            </a:r>
          </a:p>
        </p:txBody>
      </p:sp>
    </p:spTree>
    <p:extLst>
      <p:ext uri="{BB962C8B-B14F-4D97-AF65-F5344CB8AC3E}">
        <p14:creationId xmlns:p14="http://schemas.microsoft.com/office/powerpoint/2010/main" val="923541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495-D7B8-96BB-634C-854E9E65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Kernel Density Estimation (KDE)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322C3A-2CC0-6154-6A4C-C9436B39B141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57C0FD-CCD5-2125-ECB9-684D06064306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425E7-E139-C8EB-A9D0-3CC372C5A5E9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481A81-5745-6823-BC30-7D345B8BD38E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543791-DC17-A0D6-CB0D-86E1C901B148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545A8-1583-E905-278D-3A85A46A8166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D37EDB-1436-83CE-2B8E-9194D57E0E19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93D7F5-EF85-47EA-4481-4EE4854B9FFF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35131FBD-575C-9BA4-DDC4-CC8947B91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F9DFF413-64DE-1483-DFAE-95DD6309A49D}"/>
              </a:ext>
            </a:extLst>
          </p:cNvPr>
          <p:cNvSpPr/>
          <p:nvPr/>
        </p:nvSpPr>
        <p:spPr>
          <a:xfrm>
            <a:off x="1276605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E9FC44FE-4529-EAF1-D40D-9CDE0EA26271}"/>
              </a:ext>
            </a:extLst>
          </p:cNvPr>
          <p:cNvSpPr/>
          <p:nvPr/>
        </p:nvSpPr>
        <p:spPr>
          <a:xfrm>
            <a:off x="8552029" y="270698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-form: Shape 32">
            <a:extLst>
              <a:ext uri="{FF2B5EF4-FFF2-40B4-BE49-F238E27FC236}">
                <a16:creationId xmlns:a16="http://schemas.microsoft.com/office/drawing/2014/main" id="{E1C23F0A-B030-D380-A23D-FB01291923B9}"/>
              </a:ext>
            </a:extLst>
          </p:cNvPr>
          <p:cNvSpPr/>
          <p:nvPr/>
        </p:nvSpPr>
        <p:spPr>
          <a:xfrm>
            <a:off x="3060352" y="2738734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0BFD19EE-6AE2-9FED-32D6-FC6D09DCB62A}"/>
              </a:ext>
            </a:extLst>
          </p:cNvPr>
          <p:cNvSpPr/>
          <p:nvPr/>
        </p:nvSpPr>
        <p:spPr>
          <a:xfrm>
            <a:off x="4521419" y="272132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EDC92962-493F-5AB7-3F2D-D24AE1998368}"/>
              </a:ext>
            </a:extLst>
          </p:cNvPr>
          <p:cNvSpPr/>
          <p:nvPr/>
        </p:nvSpPr>
        <p:spPr>
          <a:xfrm>
            <a:off x="5387098" y="2711459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-form: Shape 36">
            <a:extLst>
              <a:ext uri="{FF2B5EF4-FFF2-40B4-BE49-F238E27FC236}">
                <a16:creationId xmlns:a16="http://schemas.microsoft.com/office/drawing/2014/main" id="{40AECB06-EDF7-5933-63F7-096E38B91739}"/>
              </a:ext>
            </a:extLst>
          </p:cNvPr>
          <p:cNvSpPr/>
          <p:nvPr/>
        </p:nvSpPr>
        <p:spPr>
          <a:xfrm>
            <a:off x="2680830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31BCA545-082D-7E61-6E4A-33AC5A284AFC}"/>
              </a:ext>
            </a:extLst>
          </p:cNvPr>
          <p:cNvSpPr/>
          <p:nvPr/>
        </p:nvSpPr>
        <p:spPr>
          <a:xfrm>
            <a:off x="1239146" y="2119142"/>
            <a:ext cx="9031102" cy="1353913"/>
          </a:xfrm>
          <a:custGeom>
            <a:avLst/>
            <a:gdLst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5851161 w 9031102"/>
              <a:gd name="connsiteY23" fmla="*/ 1241362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6515725 w 9031102"/>
              <a:gd name="connsiteY23" fmla="*/ 1236366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106649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586990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2814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551 h 1261885"/>
              <a:gd name="connsiteX1" fmla="*/ 264826 w 9031102"/>
              <a:gd name="connsiteY1" fmla="*/ 1066663 h 1261885"/>
              <a:gd name="connsiteX2" fmla="*/ 549639 w 9031102"/>
              <a:gd name="connsiteY2" fmla="*/ 731883 h 1261885"/>
              <a:gd name="connsiteX3" fmla="*/ 799475 w 9031102"/>
              <a:gd name="connsiteY3" fmla="*/ 512027 h 1261885"/>
              <a:gd name="connsiteX4" fmla="*/ 1039318 w 9031102"/>
              <a:gd name="connsiteY4" fmla="*/ 556997 h 1261885"/>
              <a:gd name="connsiteX5" fmla="*/ 1259174 w 9031102"/>
              <a:gd name="connsiteY5" fmla="*/ 836814 h 1261885"/>
              <a:gd name="connsiteX6" fmla="*/ 1434059 w 9031102"/>
              <a:gd name="connsiteY6" fmla="*/ 1026689 h 1261885"/>
              <a:gd name="connsiteX7" fmla="*/ 1618938 w 9031102"/>
              <a:gd name="connsiteY7" fmla="*/ 1046676 h 1261885"/>
              <a:gd name="connsiteX8" fmla="*/ 1753849 w 9031102"/>
              <a:gd name="connsiteY8" fmla="*/ 981719 h 1261885"/>
              <a:gd name="connsiteX9" fmla="*/ 2013679 w 9031102"/>
              <a:gd name="connsiteY9" fmla="*/ 542007 h 1261885"/>
              <a:gd name="connsiteX10" fmla="*/ 2243528 w 9031102"/>
              <a:gd name="connsiteY10" fmla="*/ 157260 h 1261885"/>
              <a:gd name="connsiteX11" fmla="*/ 2563318 w 9031102"/>
              <a:gd name="connsiteY11" fmla="*/ 2361 h 1261885"/>
              <a:gd name="connsiteX12" fmla="*/ 2788171 w 9031102"/>
              <a:gd name="connsiteY12" fmla="*/ 262190 h 1261885"/>
              <a:gd name="connsiteX13" fmla="*/ 2973049 w 9031102"/>
              <a:gd name="connsiteY13" fmla="*/ 656932 h 1261885"/>
              <a:gd name="connsiteX14" fmla="*/ 3222885 w 9031102"/>
              <a:gd name="connsiteY14" fmla="*/ 1021692 h 1261885"/>
              <a:gd name="connsiteX15" fmla="*/ 3462728 w 9031102"/>
              <a:gd name="connsiteY15" fmla="*/ 1086650 h 1261885"/>
              <a:gd name="connsiteX16" fmla="*/ 3777521 w 9031102"/>
              <a:gd name="connsiteY16" fmla="*/ 796840 h 1261885"/>
              <a:gd name="connsiteX17" fmla="*/ 3902439 w 9031102"/>
              <a:gd name="connsiteY17" fmla="*/ 606965 h 1261885"/>
              <a:gd name="connsiteX18" fmla="*/ 4262203 w 9031102"/>
              <a:gd name="connsiteY18" fmla="*/ 142269 h 1261885"/>
              <a:gd name="connsiteX19" fmla="*/ 4661941 w 9031102"/>
              <a:gd name="connsiteY19" fmla="*/ 37338 h 1261885"/>
              <a:gd name="connsiteX20" fmla="*/ 5006714 w 9031102"/>
              <a:gd name="connsiteY20" fmla="*/ 282178 h 1261885"/>
              <a:gd name="connsiteX21" fmla="*/ 5281534 w 9031102"/>
              <a:gd name="connsiteY21" fmla="*/ 706899 h 1261885"/>
              <a:gd name="connsiteX22" fmla="*/ 5786203 w 9031102"/>
              <a:gd name="connsiteY22" fmla="*/ 1211568 h 1261885"/>
              <a:gd name="connsiteX23" fmla="*/ 6515725 w 9031102"/>
              <a:gd name="connsiteY23" fmla="*/ 1236552 h 1261885"/>
              <a:gd name="connsiteX24" fmla="*/ 7390151 w 9031102"/>
              <a:gd name="connsiteY24" fmla="*/ 1146610 h 1261885"/>
              <a:gd name="connsiteX25" fmla="*/ 7874833 w 9031102"/>
              <a:gd name="connsiteY25" fmla="*/ 676919 h 1261885"/>
              <a:gd name="connsiteX26" fmla="*/ 8069705 w 9031102"/>
              <a:gd name="connsiteY26" fmla="*/ 482047 h 1261885"/>
              <a:gd name="connsiteX27" fmla="*/ 8339528 w 9031102"/>
              <a:gd name="connsiteY27" fmla="*/ 561994 h 1261885"/>
              <a:gd name="connsiteX28" fmla="*/ 8614348 w 9031102"/>
              <a:gd name="connsiteY28" fmla="*/ 901771 h 1261885"/>
              <a:gd name="connsiteX29" fmla="*/ 8984105 w 9031102"/>
              <a:gd name="connsiteY29" fmla="*/ 1216565 h 1261885"/>
              <a:gd name="connsiteX30" fmla="*/ 9014085 w 9031102"/>
              <a:gd name="connsiteY30" fmla="*/ 1236551 h 1261885"/>
              <a:gd name="connsiteX0" fmla="*/ 0 w 9031102"/>
              <a:gd name="connsiteY0" fmla="*/ 1315547 h 1340881"/>
              <a:gd name="connsiteX1" fmla="*/ 264826 w 9031102"/>
              <a:gd name="connsiteY1" fmla="*/ 1145659 h 1340881"/>
              <a:gd name="connsiteX2" fmla="*/ 549639 w 9031102"/>
              <a:gd name="connsiteY2" fmla="*/ 810879 h 1340881"/>
              <a:gd name="connsiteX3" fmla="*/ 799475 w 9031102"/>
              <a:gd name="connsiteY3" fmla="*/ 591023 h 1340881"/>
              <a:gd name="connsiteX4" fmla="*/ 1039318 w 9031102"/>
              <a:gd name="connsiteY4" fmla="*/ 635993 h 1340881"/>
              <a:gd name="connsiteX5" fmla="*/ 1259174 w 9031102"/>
              <a:gd name="connsiteY5" fmla="*/ 915810 h 1340881"/>
              <a:gd name="connsiteX6" fmla="*/ 1434059 w 9031102"/>
              <a:gd name="connsiteY6" fmla="*/ 1105685 h 1340881"/>
              <a:gd name="connsiteX7" fmla="*/ 1618938 w 9031102"/>
              <a:gd name="connsiteY7" fmla="*/ 1125672 h 1340881"/>
              <a:gd name="connsiteX8" fmla="*/ 1753849 w 9031102"/>
              <a:gd name="connsiteY8" fmla="*/ 1060715 h 1340881"/>
              <a:gd name="connsiteX9" fmla="*/ 2013679 w 9031102"/>
              <a:gd name="connsiteY9" fmla="*/ 621003 h 1340881"/>
              <a:gd name="connsiteX10" fmla="*/ 2243528 w 9031102"/>
              <a:gd name="connsiteY10" fmla="*/ 236256 h 1340881"/>
              <a:gd name="connsiteX11" fmla="*/ 2518347 w 9031102"/>
              <a:gd name="connsiteY11" fmla="*/ 1409 h 1340881"/>
              <a:gd name="connsiteX12" fmla="*/ 2788171 w 9031102"/>
              <a:gd name="connsiteY12" fmla="*/ 341186 h 1340881"/>
              <a:gd name="connsiteX13" fmla="*/ 2973049 w 9031102"/>
              <a:gd name="connsiteY13" fmla="*/ 735928 h 1340881"/>
              <a:gd name="connsiteX14" fmla="*/ 3222885 w 9031102"/>
              <a:gd name="connsiteY14" fmla="*/ 1100688 h 1340881"/>
              <a:gd name="connsiteX15" fmla="*/ 3462728 w 9031102"/>
              <a:gd name="connsiteY15" fmla="*/ 1165646 h 1340881"/>
              <a:gd name="connsiteX16" fmla="*/ 3777521 w 9031102"/>
              <a:gd name="connsiteY16" fmla="*/ 875836 h 1340881"/>
              <a:gd name="connsiteX17" fmla="*/ 3902439 w 9031102"/>
              <a:gd name="connsiteY17" fmla="*/ 685961 h 1340881"/>
              <a:gd name="connsiteX18" fmla="*/ 4262203 w 9031102"/>
              <a:gd name="connsiteY18" fmla="*/ 221265 h 1340881"/>
              <a:gd name="connsiteX19" fmla="*/ 4661941 w 9031102"/>
              <a:gd name="connsiteY19" fmla="*/ 116334 h 1340881"/>
              <a:gd name="connsiteX20" fmla="*/ 5006714 w 9031102"/>
              <a:gd name="connsiteY20" fmla="*/ 361174 h 1340881"/>
              <a:gd name="connsiteX21" fmla="*/ 5281534 w 9031102"/>
              <a:gd name="connsiteY21" fmla="*/ 785895 h 1340881"/>
              <a:gd name="connsiteX22" fmla="*/ 5786203 w 9031102"/>
              <a:gd name="connsiteY22" fmla="*/ 1290564 h 1340881"/>
              <a:gd name="connsiteX23" fmla="*/ 6515725 w 9031102"/>
              <a:gd name="connsiteY23" fmla="*/ 1315548 h 1340881"/>
              <a:gd name="connsiteX24" fmla="*/ 7390151 w 9031102"/>
              <a:gd name="connsiteY24" fmla="*/ 1225606 h 1340881"/>
              <a:gd name="connsiteX25" fmla="*/ 7874833 w 9031102"/>
              <a:gd name="connsiteY25" fmla="*/ 755915 h 1340881"/>
              <a:gd name="connsiteX26" fmla="*/ 8069705 w 9031102"/>
              <a:gd name="connsiteY26" fmla="*/ 561043 h 1340881"/>
              <a:gd name="connsiteX27" fmla="*/ 8339528 w 9031102"/>
              <a:gd name="connsiteY27" fmla="*/ 640990 h 1340881"/>
              <a:gd name="connsiteX28" fmla="*/ 8614348 w 9031102"/>
              <a:gd name="connsiteY28" fmla="*/ 980767 h 1340881"/>
              <a:gd name="connsiteX29" fmla="*/ 8984105 w 9031102"/>
              <a:gd name="connsiteY29" fmla="*/ 1295561 h 1340881"/>
              <a:gd name="connsiteX30" fmla="*/ 9014085 w 9031102"/>
              <a:gd name="connsiteY30" fmla="*/ 1315547 h 1340881"/>
              <a:gd name="connsiteX0" fmla="*/ 0 w 9031102"/>
              <a:gd name="connsiteY0" fmla="*/ 1314429 h 1339763"/>
              <a:gd name="connsiteX1" fmla="*/ 264826 w 9031102"/>
              <a:gd name="connsiteY1" fmla="*/ 1144541 h 1339763"/>
              <a:gd name="connsiteX2" fmla="*/ 549639 w 9031102"/>
              <a:gd name="connsiteY2" fmla="*/ 809761 h 1339763"/>
              <a:gd name="connsiteX3" fmla="*/ 799475 w 9031102"/>
              <a:gd name="connsiteY3" fmla="*/ 589905 h 1339763"/>
              <a:gd name="connsiteX4" fmla="*/ 1039318 w 9031102"/>
              <a:gd name="connsiteY4" fmla="*/ 634875 h 1339763"/>
              <a:gd name="connsiteX5" fmla="*/ 1259174 w 9031102"/>
              <a:gd name="connsiteY5" fmla="*/ 914692 h 1339763"/>
              <a:gd name="connsiteX6" fmla="*/ 1434059 w 9031102"/>
              <a:gd name="connsiteY6" fmla="*/ 1104567 h 1339763"/>
              <a:gd name="connsiteX7" fmla="*/ 1618938 w 9031102"/>
              <a:gd name="connsiteY7" fmla="*/ 1124554 h 1339763"/>
              <a:gd name="connsiteX8" fmla="*/ 1753849 w 9031102"/>
              <a:gd name="connsiteY8" fmla="*/ 1059597 h 1339763"/>
              <a:gd name="connsiteX9" fmla="*/ 2013679 w 9031102"/>
              <a:gd name="connsiteY9" fmla="*/ 619885 h 1339763"/>
              <a:gd name="connsiteX10" fmla="*/ 2243528 w 9031102"/>
              <a:gd name="connsiteY10" fmla="*/ 235138 h 1339763"/>
              <a:gd name="connsiteX11" fmla="*/ 2518347 w 9031102"/>
              <a:gd name="connsiteY11" fmla="*/ 291 h 1339763"/>
              <a:gd name="connsiteX12" fmla="*/ 2788171 w 9031102"/>
              <a:gd name="connsiteY12" fmla="*/ 340068 h 1339763"/>
              <a:gd name="connsiteX13" fmla="*/ 2973049 w 9031102"/>
              <a:gd name="connsiteY13" fmla="*/ 734810 h 1339763"/>
              <a:gd name="connsiteX14" fmla="*/ 3222885 w 9031102"/>
              <a:gd name="connsiteY14" fmla="*/ 1099570 h 1339763"/>
              <a:gd name="connsiteX15" fmla="*/ 3462728 w 9031102"/>
              <a:gd name="connsiteY15" fmla="*/ 1164528 h 1339763"/>
              <a:gd name="connsiteX16" fmla="*/ 3777521 w 9031102"/>
              <a:gd name="connsiteY16" fmla="*/ 874718 h 1339763"/>
              <a:gd name="connsiteX17" fmla="*/ 3902439 w 9031102"/>
              <a:gd name="connsiteY17" fmla="*/ 684843 h 1339763"/>
              <a:gd name="connsiteX18" fmla="*/ 4262203 w 9031102"/>
              <a:gd name="connsiteY18" fmla="*/ 220147 h 1339763"/>
              <a:gd name="connsiteX19" fmla="*/ 4661941 w 9031102"/>
              <a:gd name="connsiteY19" fmla="*/ 115216 h 1339763"/>
              <a:gd name="connsiteX20" fmla="*/ 5006714 w 9031102"/>
              <a:gd name="connsiteY20" fmla="*/ 360056 h 1339763"/>
              <a:gd name="connsiteX21" fmla="*/ 5281534 w 9031102"/>
              <a:gd name="connsiteY21" fmla="*/ 784777 h 1339763"/>
              <a:gd name="connsiteX22" fmla="*/ 5786203 w 9031102"/>
              <a:gd name="connsiteY22" fmla="*/ 1289446 h 1339763"/>
              <a:gd name="connsiteX23" fmla="*/ 6515725 w 9031102"/>
              <a:gd name="connsiteY23" fmla="*/ 1314430 h 1339763"/>
              <a:gd name="connsiteX24" fmla="*/ 7390151 w 9031102"/>
              <a:gd name="connsiteY24" fmla="*/ 1224488 h 1339763"/>
              <a:gd name="connsiteX25" fmla="*/ 7874833 w 9031102"/>
              <a:gd name="connsiteY25" fmla="*/ 754797 h 1339763"/>
              <a:gd name="connsiteX26" fmla="*/ 8069705 w 9031102"/>
              <a:gd name="connsiteY26" fmla="*/ 559925 h 1339763"/>
              <a:gd name="connsiteX27" fmla="*/ 8339528 w 9031102"/>
              <a:gd name="connsiteY27" fmla="*/ 639872 h 1339763"/>
              <a:gd name="connsiteX28" fmla="*/ 8614348 w 9031102"/>
              <a:gd name="connsiteY28" fmla="*/ 979649 h 1339763"/>
              <a:gd name="connsiteX29" fmla="*/ 8984105 w 9031102"/>
              <a:gd name="connsiteY29" fmla="*/ 1294443 h 1339763"/>
              <a:gd name="connsiteX30" fmla="*/ 9014085 w 9031102"/>
              <a:gd name="connsiteY30" fmla="*/ 1314429 h 1339763"/>
              <a:gd name="connsiteX0" fmla="*/ 0 w 9031102"/>
              <a:gd name="connsiteY0" fmla="*/ 1314429 h 1338540"/>
              <a:gd name="connsiteX1" fmla="*/ 264826 w 9031102"/>
              <a:gd name="connsiteY1" fmla="*/ 1144541 h 1338540"/>
              <a:gd name="connsiteX2" fmla="*/ 549639 w 9031102"/>
              <a:gd name="connsiteY2" fmla="*/ 809761 h 1338540"/>
              <a:gd name="connsiteX3" fmla="*/ 799475 w 9031102"/>
              <a:gd name="connsiteY3" fmla="*/ 589905 h 1338540"/>
              <a:gd name="connsiteX4" fmla="*/ 1039318 w 9031102"/>
              <a:gd name="connsiteY4" fmla="*/ 634875 h 1338540"/>
              <a:gd name="connsiteX5" fmla="*/ 1259174 w 9031102"/>
              <a:gd name="connsiteY5" fmla="*/ 914692 h 1338540"/>
              <a:gd name="connsiteX6" fmla="*/ 1434059 w 9031102"/>
              <a:gd name="connsiteY6" fmla="*/ 1104567 h 1338540"/>
              <a:gd name="connsiteX7" fmla="*/ 1618938 w 9031102"/>
              <a:gd name="connsiteY7" fmla="*/ 1124554 h 1338540"/>
              <a:gd name="connsiteX8" fmla="*/ 1753849 w 9031102"/>
              <a:gd name="connsiteY8" fmla="*/ 1059597 h 1338540"/>
              <a:gd name="connsiteX9" fmla="*/ 2013679 w 9031102"/>
              <a:gd name="connsiteY9" fmla="*/ 619885 h 1338540"/>
              <a:gd name="connsiteX10" fmla="*/ 2243528 w 9031102"/>
              <a:gd name="connsiteY10" fmla="*/ 235138 h 1338540"/>
              <a:gd name="connsiteX11" fmla="*/ 2518347 w 9031102"/>
              <a:gd name="connsiteY11" fmla="*/ 291 h 1338540"/>
              <a:gd name="connsiteX12" fmla="*/ 2788171 w 9031102"/>
              <a:gd name="connsiteY12" fmla="*/ 340068 h 1338540"/>
              <a:gd name="connsiteX13" fmla="*/ 2973049 w 9031102"/>
              <a:gd name="connsiteY13" fmla="*/ 734810 h 1338540"/>
              <a:gd name="connsiteX14" fmla="*/ 3222885 w 9031102"/>
              <a:gd name="connsiteY14" fmla="*/ 1099570 h 1338540"/>
              <a:gd name="connsiteX15" fmla="*/ 3462728 w 9031102"/>
              <a:gd name="connsiteY15" fmla="*/ 1164528 h 1338540"/>
              <a:gd name="connsiteX16" fmla="*/ 3777521 w 9031102"/>
              <a:gd name="connsiteY16" fmla="*/ 874718 h 1338540"/>
              <a:gd name="connsiteX17" fmla="*/ 3902439 w 9031102"/>
              <a:gd name="connsiteY17" fmla="*/ 684843 h 1338540"/>
              <a:gd name="connsiteX18" fmla="*/ 4262203 w 9031102"/>
              <a:gd name="connsiteY18" fmla="*/ 220147 h 1338540"/>
              <a:gd name="connsiteX19" fmla="*/ 4661941 w 9031102"/>
              <a:gd name="connsiteY19" fmla="*/ 115216 h 1338540"/>
              <a:gd name="connsiteX20" fmla="*/ 5006714 w 9031102"/>
              <a:gd name="connsiteY20" fmla="*/ 360056 h 1338540"/>
              <a:gd name="connsiteX21" fmla="*/ 5281534 w 9031102"/>
              <a:gd name="connsiteY21" fmla="*/ 784777 h 1338540"/>
              <a:gd name="connsiteX22" fmla="*/ 5786203 w 9031102"/>
              <a:gd name="connsiteY22" fmla="*/ 1289446 h 1338540"/>
              <a:gd name="connsiteX23" fmla="*/ 6515725 w 9031102"/>
              <a:gd name="connsiteY23" fmla="*/ 1314430 h 1338540"/>
              <a:gd name="connsiteX24" fmla="*/ 7315200 w 9031102"/>
              <a:gd name="connsiteY24" fmla="*/ 1289445 h 1338540"/>
              <a:gd name="connsiteX25" fmla="*/ 7874833 w 9031102"/>
              <a:gd name="connsiteY25" fmla="*/ 754797 h 1338540"/>
              <a:gd name="connsiteX26" fmla="*/ 8069705 w 9031102"/>
              <a:gd name="connsiteY26" fmla="*/ 559925 h 1338540"/>
              <a:gd name="connsiteX27" fmla="*/ 8339528 w 9031102"/>
              <a:gd name="connsiteY27" fmla="*/ 639872 h 1338540"/>
              <a:gd name="connsiteX28" fmla="*/ 8614348 w 9031102"/>
              <a:gd name="connsiteY28" fmla="*/ 979649 h 1338540"/>
              <a:gd name="connsiteX29" fmla="*/ 8984105 w 9031102"/>
              <a:gd name="connsiteY29" fmla="*/ 1294443 h 1338540"/>
              <a:gd name="connsiteX30" fmla="*/ 9014085 w 9031102"/>
              <a:gd name="connsiteY30" fmla="*/ 1314429 h 1338540"/>
              <a:gd name="connsiteX0" fmla="*/ 0 w 9031102"/>
              <a:gd name="connsiteY0" fmla="*/ 1314429 h 1353913"/>
              <a:gd name="connsiteX1" fmla="*/ 264826 w 9031102"/>
              <a:gd name="connsiteY1" fmla="*/ 1144541 h 1353913"/>
              <a:gd name="connsiteX2" fmla="*/ 549639 w 9031102"/>
              <a:gd name="connsiteY2" fmla="*/ 809761 h 1353913"/>
              <a:gd name="connsiteX3" fmla="*/ 799475 w 9031102"/>
              <a:gd name="connsiteY3" fmla="*/ 589905 h 1353913"/>
              <a:gd name="connsiteX4" fmla="*/ 1039318 w 9031102"/>
              <a:gd name="connsiteY4" fmla="*/ 634875 h 1353913"/>
              <a:gd name="connsiteX5" fmla="*/ 1259174 w 9031102"/>
              <a:gd name="connsiteY5" fmla="*/ 914692 h 1353913"/>
              <a:gd name="connsiteX6" fmla="*/ 1434059 w 9031102"/>
              <a:gd name="connsiteY6" fmla="*/ 1104567 h 1353913"/>
              <a:gd name="connsiteX7" fmla="*/ 1618938 w 9031102"/>
              <a:gd name="connsiteY7" fmla="*/ 1124554 h 1353913"/>
              <a:gd name="connsiteX8" fmla="*/ 1753849 w 9031102"/>
              <a:gd name="connsiteY8" fmla="*/ 1059597 h 1353913"/>
              <a:gd name="connsiteX9" fmla="*/ 2013679 w 9031102"/>
              <a:gd name="connsiteY9" fmla="*/ 619885 h 1353913"/>
              <a:gd name="connsiteX10" fmla="*/ 2243528 w 9031102"/>
              <a:gd name="connsiteY10" fmla="*/ 235138 h 1353913"/>
              <a:gd name="connsiteX11" fmla="*/ 2518347 w 9031102"/>
              <a:gd name="connsiteY11" fmla="*/ 291 h 1353913"/>
              <a:gd name="connsiteX12" fmla="*/ 2788171 w 9031102"/>
              <a:gd name="connsiteY12" fmla="*/ 340068 h 1353913"/>
              <a:gd name="connsiteX13" fmla="*/ 2973049 w 9031102"/>
              <a:gd name="connsiteY13" fmla="*/ 734810 h 1353913"/>
              <a:gd name="connsiteX14" fmla="*/ 3222885 w 9031102"/>
              <a:gd name="connsiteY14" fmla="*/ 1099570 h 1353913"/>
              <a:gd name="connsiteX15" fmla="*/ 3462728 w 9031102"/>
              <a:gd name="connsiteY15" fmla="*/ 1164528 h 1353913"/>
              <a:gd name="connsiteX16" fmla="*/ 3777521 w 9031102"/>
              <a:gd name="connsiteY16" fmla="*/ 874718 h 1353913"/>
              <a:gd name="connsiteX17" fmla="*/ 3902439 w 9031102"/>
              <a:gd name="connsiteY17" fmla="*/ 684843 h 1353913"/>
              <a:gd name="connsiteX18" fmla="*/ 4262203 w 9031102"/>
              <a:gd name="connsiteY18" fmla="*/ 220147 h 1353913"/>
              <a:gd name="connsiteX19" fmla="*/ 4661941 w 9031102"/>
              <a:gd name="connsiteY19" fmla="*/ 115216 h 1353913"/>
              <a:gd name="connsiteX20" fmla="*/ 5006714 w 9031102"/>
              <a:gd name="connsiteY20" fmla="*/ 360056 h 1353913"/>
              <a:gd name="connsiteX21" fmla="*/ 5281534 w 9031102"/>
              <a:gd name="connsiteY21" fmla="*/ 784777 h 1353913"/>
              <a:gd name="connsiteX22" fmla="*/ 5786203 w 9031102"/>
              <a:gd name="connsiteY22" fmla="*/ 1289446 h 1353913"/>
              <a:gd name="connsiteX23" fmla="*/ 6515725 w 9031102"/>
              <a:gd name="connsiteY23" fmla="*/ 1344410 h 1353913"/>
              <a:gd name="connsiteX24" fmla="*/ 7315200 w 9031102"/>
              <a:gd name="connsiteY24" fmla="*/ 1289445 h 1353913"/>
              <a:gd name="connsiteX25" fmla="*/ 7874833 w 9031102"/>
              <a:gd name="connsiteY25" fmla="*/ 754797 h 1353913"/>
              <a:gd name="connsiteX26" fmla="*/ 8069705 w 9031102"/>
              <a:gd name="connsiteY26" fmla="*/ 559925 h 1353913"/>
              <a:gd name="connsiteX27" fmla="*/ 8339528 w 9031102"/>
              <a:gd name="connsiteY27" fmla="*/ 639872 h 1353913"/>
              <a:gd name="connsiteX28" fmla="*/ 8614348 w 9031102"/>
              <a:gd name="connsiteY28" fmla="*/ 979649 h 1353913"/>
              <a:gd name="connsiteX29" fmla="*/ 8984105 w 9031102"/>
              <a:gd name="connsiteY29" fmla="*/ 1294443 h 1353913"/>
              <a:gd name="connsiteX30" fmla="*/ 9014085 w 9031102"/>
              <a:gd name="connsiteY30" fmla="*/ 1314429 h 13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031102" h="1353913">
                <a:moveTo>
                  <a:pt x="0" y="1314429"/>
                </a:moveTo>
                <a:cubicBezTo>
                  <a:pt x="86610" y="1271540"/>
                  <a:pt x="173220" y="1228652"/>
                  <a:pt x="264826" y="1144541"/>
                </a:cubicBezTo>
                <a:cubicBezTo>
                  <a:pt x="356432" y="1060430"/>
                  <a:pt x="460531" y="902200"/>
                  <a:pt x="549639" y="809761"/>
                </a:cubicBezTo>
                <a:cubicBezTo>
                  <a:pt x="638747" y="717322"/>
                  <a:pt x="717862" y="619053"/>
                  <a:pt x="799475" y="589905"/>
                </a:cubicBezTo>
                <a:cubicBezTo>
                  <a:pt x="881088" y="560757"/>
                  <a:pt x="962702" y="580744"/>
                  <a:pt x="1039318" y="634875"/>
                </a:cubicBezTo>
                <a:cubicBezTo>
                  <a:pt x="1115935" y="689006"/>
                  <a:pt x="1193384" y="836410"/>
                  <a:pt x="1259174" y="914692"/>
                </a:cubicBezTo>
                <a:cubicBezTo>
                  <a:pt x="1324964" y="992974"/>
                  <a:pt x="1374098" y="1069590"/>
                  <a:pt x="1434059" y="1104567"/>
                </a:cubicBezTo>
                <a:cubicBezTo>
                  <a:pt x="1494020" y="1139544"/>
                  <a:pt x="1565640" y="1132049"/>
                  <a:pt x="1618938" y="1124554"/>
                </a:cubicBezTo>
                <a:cubicBezTo>
                  <a:pt x="1672236" y="1117059"/>
                  <a:pt x="1688059" y="1143708"/>
                  <a:pt x="1753849" y="1059597"/>
                </a:cubicBezTo>
                <a:cubicBezTo>
                  <a:pt x="1819639" y="975486"/>
                  <a:pt x="2013679" y="619885"/>
                  <a:pt x="2013679" y="619885"/>
                </a:cubicBezTo>
                <a:cubicBezTo>
                  <a:pt x="2095292" y="482475"/>
                  <a:pt x="2159417" y="338404"/>
                  <a:pt x="2243528" y="235138"/>
                </a:cubicBezTo>
                <a:cubicBezTo>
                  <a:pt x="2327639" y="131872"/>
                  <a:pt x="2332636" y="-7204"/>
                  <a:pt x="2518347" y="291"/>
                </a:cubicBezTo>
                <a:cubicBezTo>
                  <a:pt x="2704058" y="7786"/>
                  <a:pt x="2712387" y="217648"/>
                  <a:pt x="2788171" y="340068"/>
                </a:cubicBezTo>
                <a:cubicBezTo>
                  <a:pt x="2863955" y="462488"/>
                  <a:pt x="2900597" y="608226"/>
                  <a:pt x="2973049" y="734810"/>
                </a:cubicBezTo>
                <a:cubicBezTo>
                  <a:pt x="3045501" y="861394"/>
                  <a:pt x="3141272" y="1027950"/>
                  <a:pt x="3222885" y="1099570"/>
                </a:cubicBezTo>
                <a:cubicBezTo>
                  <a:pt x="3304498" y="1171190"/>
                  <a:pt x="3370289" y="1202003"/>
                  <a:pt x="3462728" y="1164528"/>
                </a:cubicBezTo>
                <a:cubicBezTo>
                  <a:pt x="3555167" y="1127053"/>
                  <a:pt x="3704236" y="954666"/>
                  <a:pt x="3777521" y="874718"/>
                </a:cubicBezTo>
                <a:cubicBezTo>
                  <a:pt x="3850806" y="794770"/>
                  <a:pt x="3821659" y="793938"/>
                  <a:pt x="3902439" y="684843"/>
                </a:cubicBezTo>
                <a:cubicBezTo>
                  <a:pt x="3983219" y="575748"/>
                  <a:pt x="4135619" y="315085"/>
                  <a:pt x="4262203" y="220147"/>
                </a:cubicBezTo>
                <a:cubicBezTo>
                  <a:pt x="4388787" y="125209"/>
                  <a:pt x="4507876" y="96895"/>
                  <a:pt x="4661941" y="115216"/>
                </a:cubicBezTo>
                <a:cubicBezTo>
                  <a:pt x="4816006" y="133537"/>
                  <a:pt x="4903449" y="248463"/>
                  <a:pt x="5006714" y="360056"/>
                </a:cubicBezTo>
                <a:cubicBezTo>
                  <a:pt x="5109979" y="471649"/>
                  <a:pt x="5151619" y="629879"/>
                  <a:pt x="5281534" y="784777"/>
                </a:cubicBezTo>
                <a:cubicBezTo>
                  <a:pt x="5411449" y="939675"/>
                  <a:pt x="5580505" y="1196174"/>
                  <a:pt x="5786203" y="1289446"/>
                </a:cubicBezTo>
                <a:cubicBezTo>
                  <a:pt x="5991901" y="1382718"/>
                  <a:pt x="6260892" y="1344410"/>
                  <a:pt x="6515725" y="1344410"/>
                </a:cubicBezTo>
                <a:cubicBezTo>
                  <a:pt x="6770558" y="1344410"/>
                  <a:pt x="7088682" y="1387714"/>
                  <a:pt x="7315200" y="1289445"/>
                </a:cubicBezTo>
                <a:cubicBezTo>
                  <a:pt x="7541718" y="1191176"/>
                  <a:pt x="7749082" y="876384"/>
                  <a:pt x="7874833" y="754797"/>
                </a:cubicBezTo>
                <a:cubicBezTo>
                  <a:pt x="8000584" y="633210"/>
                  <a:pt x="7992256" y="579079"/>
                  <a:pt x="8069705" y="559925"/>
                </a:cubicBezTo>
                <a:cubicBezTo>
                  <a:pt x="8147154" y="540771"/>
                  <a:pt x="8248754" y="569918"/>
                  <a:pt x="8339528" y="639872"/>
                </a:cubicBezTo>
                <a:cubicBezTo>
                  <a:pt x="8430302" y="709826"/>
                  <a:pt x="8506919" y="870554"/>
                  <a:pt x="8614348" y="979649"/>
                </a:cubicBezTo>
                <a:cubicBezTo>
                  <a:pt x="8721778" y="1088744"/>
                  <a:pt x="8917482" y="1238646"/>
                  <a:pt x="8984105" y="1294443"/>
                </a:cubicBezTo>
                <a:cubicBezTo>
                  <a:pt x="9050728" y="1350240"/>
                  <a:pt x="9032406" y="1332334"/>
                  <a:pt x="9014085" y="1314429"/>
                </a:cubicBezTo>
              </a:path>
            </a:pathLst>
          </a:custGeom>
          <a:noFill/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70EF24-7899-3CEF-530D-B4FEB08B364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5ED545-77CD-D5B4-0B42-58448D31937A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56932-5A61-B256-7D88-8B1DD03DFAE9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4343A-D6D4-A20D-52E4-576931462261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CBD8C3-2549-DBA9-174C-69455BEBDDAE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AEFDB5-A2DA-EC17-09F4-7D6F61DFAC76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D08684-574D-1A04-32DA-EC29DBFEEB0C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62488FF-4F76-80BF-D10D-F45A74FD0375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B26EA4-756F-BEEF-58F2-0C600A03D00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6A1F75-7BEC-46F7-A21A-9391F24788D8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E220A6-DC33-072C-BDC8-06A6B4B58BBB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1141D4-19EB-8DE2-5138-992C85F2342E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C0BA57-862F-3A25-5036-76289DB1BA70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75E68-3CC6-1C21-A144-F3F6793FD389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3FDF0B-7016-E8CD-B422-2497C17AAACF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1569221" y="3111756"/>
            <a:ext cx="1424136" cy="123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97902-4402-06A9-9AF0-E31C239F114F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3101357" y="3111756"/>
            <a:ext cx="1421409" cy="128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2B411B-AC08-3EBD-1FCE-C64A47E8B8F2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4614950" y="2329412"/>
            <a:ext cx="1422583" cy="949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>
            <a:extLst>
              <a:ext uri="{FF2B5EF4-FFF2-40B4-BE49-F238E27FC236}">
                <a16:creationId xmlns:a16="http://schemas.microsoft.com/office/drawing/2014/main" id="{D744869B-621C-D558-A10C-35BAA7E37117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6145533" y="2329412"/>
            <a:ext cx="1416462" cy="1098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>
            <a:extLst>
              <a:ext uri="{FF2B5EF4-FFF2-40B4-BE49-F238E27FC236}">
                <a16:creationId xmlns:a16="http://schemas.microsoft.com/office/drawing/2014/main" id="{6274B863-77AB-938B-86E3-BBCE1143BCA3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 flipV="1">
            <a:off x="7654179" y="2820726"/>
            <a:ext cx="1463125" cy="64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1AC78AB5-2FA9-0ECC-247C-C632894C517B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9225304" y="2820726"/>
            <a:ext cx="1378777" cy="60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DEE7A191-3583-371B-4391-BFD89375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Different Kernels can be used (normal, uniform, gaussian etc.)</a:t>
            </a:r>
          </a:p>
          <a:p>
            <a:r>
              <a:rPr lang="en-GB" dirty="0"/>
              <a:t>Kernel bandwidth with smooth</a:t>
            </a:r>
          </a:p>
          <a:p>
            <a:r>
              <a:rPr lang="en-GB" dirty="0"/>
              <a:t>Sampling rate will affect fitting</a:t>
            </a:r>
          </a:p>
        </p:txBody>
      </p:sp>
    </p:spTree>
    <p:extLst>
      <p:ext uri="{BB962C8B-B14F-4D97-AF65-F5344CB8AC3E}">
        <p14:creationId xmlns:p14="http://schemas.microsoft.com/office/powerpoint/2010/main" val="25964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614F-F2FC-A4AC-045C-298AB8E2C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048BB-4374-F3B2-B0FE-2C1E30E8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25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Bézier</a:t>
            </a:r>
            <a:r>
              <a:rPr lang="en-GB" dirty="0"/>
              <a:t> Curves are defined by start and end point, plus 1 or more control points, which act like gravity pulling the curve towards them</a:t>
            </a:r>
          </a:p>
          <a:p>
            <a:r>
              <a:rPr lang="en-GB" dirty="0"/>
              <a:t>In SVG paths the cubic curve is specified by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C x1 y1, x2 y2, x 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S x2 y2, x y </a:t>
            </a:r>
          </a:p>
          <a:p>
            <a:pPr lvl="2"/>
            <a:r>
              <a:rPr lang="en-GB" dirty="0"/>
              <a:t>assumes the first control point is a reflection of the one used previously in the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F063D-AC4A-73B0-503E-C5DC17637254}"/>
              </a:ext>
            </a:extLst>
          </p:cNvPr>
          <p:cNvSpPr txBox="1"/>
          <p:nvPr/>
        </p:nvSpPr>
        <p:spPr>
          <a:xfrm>
            <a:off x="8674100" y="6215063"/>
            <a:ext cx="13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Link</a:t>
            </a:r>
            <a:endParaRPr lang="en-GB" dirty="0">
              <a:solidFill>
                <a:srgbClr val="074D49"/>
              </a:solidFill>
            </a:endParaRPr>
          </a:p>
        </p:txBody>
      </p:sp>
      <p:pic>
        <p:nvPicPr>
          <p:cNvPr id="7170" name="Picture 2" descr="Bézier Curves">
            <a:extLst>
              <a:ext uri="{FF2B5EF4-FFF2-40B4-BE49-F238E27FC236}">
                <a16:creationId xmlns:a16="http://schemas.microsoft.com/office/drawing/2014/main" id="{4536D758-3729-9500-ECF8-B15F661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5" y="2381250"/>
            <a:ext cx="6138334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AE4CD-2941-DE0F-83F1-B524CC02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Bézier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Curves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87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0E59-F9D0-C8A4-23F6-1B72C4C6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0689-7E35-27E0-7792-A52078E6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Control Points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8DC10-FAB3-4AE6-7E0F-5069E9319C22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1EE681-BA9A-2432-59D0-B484AF4990FD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B3CA4B-5A76-C915-9FEA-B28FDE8C8855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7F73E2-5086-5DEA-891D-4DF20EDFF109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3C0F6-1F8F-D020-5836-9656323EDDCD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28036C-D53D-84D2-4FE3-498C852652F3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FA1273-C21B-F67F-A53B-9C646BECB82C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0F703-ECFA-743E-7F6C-20277947B8E1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6D2DFBCD-7A62-3B0E-806C-A0361DD95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A0568F-9962-34BE-C995-ACD399C77B8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34EB37-A458-1B36-F98C-9321715B5E3B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3EDF01-23C8-7699-FD59-F02A67706D52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8125FD-D016-D42B-1DB3-C04AD66A047D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6CDF9-F617-B432-7781-4917CA0DA89A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4E7E4D-3536-C83E-EE2D-0363E2B6D331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D561DC-0EDC-5C25-3C1A-7CC82AF96226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477C0BC-2546-F3A6-5E3B-964C48DA65E4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9C401F-EF1F-6AEE-CD82-A8C71ECB9D2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0EDDA4-439D-123F-4B0D-5D6B190AC78F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69C03C-E89F-4627-5FBD-DE8291CDD454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3D0356-53AC-2ACD-32CC-E58A41F3A98D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F521E5-7B5F-DF98-B3B4-53A77535B61B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5E1ADB-5F5B-B3C2-29E0-7278DE432541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9A97C5C1-67D8-59CE-6E44-171C8BB3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Assume control points are mid point between KDE points</a:t>
            </a:r>
          </a:p>
        </p:txBody>
      </p:sp>
      <p:sp>
        <p:nvSpPr>
          <p:cNvPr id="5143" name="Free-form: Shape 5142">
            <a:extLst>
              <a:ext uri="{FF2B5EF4-FFF2-40B4-BE49-F238E27FC236}">
                <a16:creationId xmlns:a16="http://schemas.microsoft.com/office/drawing/2014/main" id="{6BA7771B-3F95-1105-77AA-6CDC6F5088CD}"/>
              </a:ext>
            </a:extLst>
          </p:cNvPr>
          <p:cNvSpPr/>
          <p:nvPr/>
        </p:nvSpPr>
        <p:spPr>
          <a:xfrm>
            <a:off x="1504950" y="2309972"/>
            <a:ext cx="9175750" cy="1132192"/>
          </a:xfrm>
          <a:custGeom>
            <a:avLst/>
            <a:gdLst>
              <a:gd name="connsiteX0" fmla="*/ 0 w 9175750"/>
              <a:gd name="connsiteY0" fmla="*/ 927794 h 1145239"/>
              <a:gd name="connsiteX1" fmla="*/ 1555750 w 9175750"/>
              <a:gd name="connsiteY1" fmla="*/ 794444 h 1145239"/>
              <a:gd name="connsiteX2" fmla="*/ 3060700 w 9175750"/>
              <a:gd name="connsiteY2" fmla="*/ 965894 h 1145239"/>
              <a:gd name="connsiteX3" fmla="*/ 4597400 w 9175750"/>
              <a:gd name="connsiteY3" fmla="*/ 694 h 1145239"/>
              <a:gd name="connsiteX4" fmla="*/ 6115050 w 9175750"/>
              <a:gd name="connsiteY4" fmla="*/ 1137344 h 1145239"/>
              <a:gd name="connsiteX5" fmla="*/ 7645400 w 9175750"/>
              <a:gd name="connsiteY5" fmla="*/ 534094 h 1145239"/>
              <a:gd name="connsiteX6" fmla="*/ 9175750 w 9175750"/>
              <a:gd name="connsiteY6" fmla="*/ 1130994 h 1145239"/>
              <a:gd name="connsiteX7" fmla="*/ 9175750 w 9175750"/>
              <a:gd name="connsiteY7" fmla="*/ 1130994 h 1145239"/>
              <a:gd name="connsiteX0" fmla="*/ 0 w 9175750"/>
              <a:gd name="connsiteY0" fmla="*/ 927794 h 1145175"/>
              <a:gd name="connsiteX1" fmla="*/ 1555750 w 9175750"/>
              <a:gd name="connsiteY1" fmla="*/ 794444 h 1145175"/>
              <a:gd name="connsiteX2" fmla="*/ 3060700 w 9175750"/>
              <a:gd name="connsiteY2" fmla="*/ 965894 h 1145175"/>
              <a:gd name="connsiteX3" fmla="*/ 4597400 w 9175750"/>
              <a:gd name="connsiteY3" fmla="*/ 694 h 1145175"/>
              <a:gd name="connsiteX4" fmla="*/ 6115050 w 9175750"/>
              <a:gd name="connsiteY4" fmla="*/ 1137344 h 1145175"/>
              <a:gd name="connsiteX5" fmla="*/ 7645400 w 9175750"/>
              <a:gd name="connsiteY5" fmla="*/ 534094 h 1145175"/>
              <a:gd name="connsiteX6" fmla="*/ 9175750 w 9175750"/>
              <a:gd name="connsiteY6" fmla="*/ 1130994 h 1145175"/>
              <a:gd name="connsiteX7" fmla="*/ 9175750 w 9175750"/>
              <a:gd name="connsiteY7" fmla="*/ 1130994 h 1145175"/>
              <a:gd name="connsiteX0" fmla="*/ 0 w 9175750"/>
              <a:gd name="connsiteY0" fmla="*/ 927794 h 1137769"/>
              <a:gd name="connsiteX1" fmla="*/ 1555750 w 9175750"/>
              <a:gd name="connsiteY1" fmla="*/ 794444 h 1137769"/>
              <a:gd name="connsiteX2" fmla="*/ 3060700 w 9175750"/>
              <a:gd name="connsiteY2" fmla="*/ 965894 h 1137769"/>
              <a:gd name="connsiteX3" fmla="*/ 4597400 w 9175750"/>
              <a:gd name="connsiteY3" fmla="*/ 694 h 1137769"/>
              <a:gd name="connsiteX4" fmla="*/ 6115050 w 9175750"/>
              <a:gd name="connsiteY4" fmla="*/ 1137344 h 1137769"/>
              <a:gd name="connsiteX5" fmla="*/ 7645400 w 9175750"/>
              <a:gd name="connsiteY5" fmla="*/ 534094 h 1137769"/>
              <a:gd name="connsiteX6" fmla="*/ 9175750 w 9175750"/>
              <a:gd name="connsiteY6" fmla="*/ 1130994 h 1137769"/>
              <a:gd name="connsiteX7" fmla="*/ 9175750 w 9175750"/>
              <a:gd name="connsiteY7" fmla="*/ 1130994 h 1137769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43592"/>
              <a:gd name="connsiteX1" fmla="*/ 1555750 w 9175750"/>
              <a:gd name="connsiteY1" fmla="*/ 793757 h 1143592"/>
              <a:gd name="connsiteX2" fmla="*/ 3060700 w 9175750"/>
              <a:gd name="connsiteY2" fmla="*/ 965207 h 1143592"/>
              <a:gd name="connsiteX3" fmla="*/ 4597400 w 9175750"/>
              <a:gd name="connsiteY3" fmla="*/ 7 h 1143592"/>
              <a:gd name="connsiteX4" fmla="*/ 6115050 w 9175750"/>
              <a:gd name="connsiteY4" fmla="*/ 1136657 h 1143592"/>
              <a:gd name="connsiteX5" fmla="*/ 7651750 w 9175750"/>
              <a:gd name="connsiteY5" fmla="*/ 508007 h 1143592"/>
              <a:gd name="connsiteX6" fmla="*/ 9175750 w 9175750"/>
              <a:gd name="connsiteY6" fmla="*/ 1130307 h 1143592"/>
              <a:gd name="connsiteX7" fmla="*/ 9175750 w 9175750"/>
              <a:gd name="connsiteY7" fmla="*/ 1130307 h 1143592"/>
              <a:gd name="connsiteX0" fmla="*/ 0 w 9175750"/>
              <a:gd name="connsiteY0" fmla="*/ 882658 h 1098076"/>
              <a:gd name="connsiteX1" fmla="*/ 1555750 w 9175750"/>
              <a:gd name="connsiteY1" fmla="*/ 749308 h 1098076"/>
              <a:gd name="connsiteX2" fmla="*/ 3060700 w 9175750"/>
              <a:gd name="connsiteY2" fmla="*/ 920758 h 1098076"/>
              <a:gd name="connsiteX3" fmla="*/ 4578350 w 9175750"/>
              <a:gd name="connsiteY3" fmla="*/ 8 h 1098076"/>
              <a:gd name="connsiteX4" fmla="*/ 6115050 w 9175750"/>
              <a:gd name="connsiteY4" fmla="*/ 1092208 h 1098076"/>
              <a:gd name="connsiteX5" fmla="*/ 7651750 w 9175750"/>
              <a:gd name="connsiteY5" fmla="*/ 463558 h 1098076"/>
              <a:gd name="connsiteX6" fmla="*/ 9175750 w 9175750"/>
              <a:gd name="connsiteY6" fmla="*/ 1085858 h 1098076"/>
              <a:gd name="connsiteX7" fmla="*/ 9175750 w 9175750"/>
              <a:gd name="connsiteY7" fmla="*/ 1085858 h 1098076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359864"/>
              <a:gd name="connsiteX1" fmla="*/ 1555750 w 9175750"/>
              <a:gd name="connsiteY1" fmla="*/ 787407 h 1359864"/>
              <a:gd name="connsiteX2" fmla="*/ 3060700 w 9175750"/>
              <a:gd name="connsiteY2" fmla="*/ 958857 h 1359864"/>
              <a:gd name="connsiteX3" fmla="*/ 4597400 w 9175750"/>
              <a:gd name="connsiteY3" fmla="*/ 7 h 1359864"/>
              <a:gd name="connsiteX4" fmla="*/ 6115050 w 9175750"/>
              <a:gd name="connsiteY4" fmla="*/ 1130307 h 1359864"/>
              <a:gd name="connsiteX5" fmla="*/ 7651750 w 9175750"/>
              <a:gd name="connsiteY5" fmla="*/ 501657 h 1359864"/>
              <a:gd name="connsiteX6" fmla="*/ 9175750 w 9175750"/>
              <a:gd name="connsiteY6" fmla="*/ 1123957 h 1359864"/>
              <a:gd name="connsiteX7" fmla="*/ 9175750 w 9175750"/>
              <a:gd name="connsiteY7" fmla="*/ 1123957 h 1359864"/>
              <a:gd name="connsiteX0" fmla="*/ 0 w 9175750"/>
              <a:gd name="connsiteY0" fmla="*/ 1394066 h 1833173"/>
              <a:gd name="connsiteX1" fmla="*/ 1555750 w 9175750"/>
              <a:gd name="connsiteY1" fmla="*/ 1260716 h 1833173"/>
              <a:gd name="connsiteX2" fmla="*/ 3060700 w 9175750"/>
              <a:gd name="connsiteY2" fmla="*/ 1432166 h 1833173"/>
              <a:gd name="connsiteX3" fmla="*/ 4597400 w 9175750"/>
              <a:gd name="connsiteY3" fmla="*/ 473316 h 1833173"/>
              <a:gd name="connsiteX4" fmla="*/ 6115050 w 9175750"/>
              <a:gd name="connsiteY4" fmla="*/ 1603616 h 1833173"/>
              <a:gd name="connsiteX5" fmla="*/ 7651750 w 9175750"/>
              <a:gd name="connsiteY5" fmla="*/ 974966 h 1833173"/>
              <a:gd name="connsiteX6" fmla="*/ 9175750 w 9175750"/>
              <a:gd name="connsiteY6" fmla="*/ 1597266 h 1833173"/>
              <a:gd name="connsiteX7" fmla="*/ 9175750 w 9175750"/>
              <a:gd name="connsiteY7" fmla="*/ 1597266 h 1833173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259463 h 1714763"/>
              <a:gd name="connsiteX1" fmla="*/ 1555750 w 9175750"/>
              <a:gd name="connsiteY1" fmla="*/ 1126113 h 1714763"/>
              <a:gd name="connsiteX2" fmla="*/ 3060700 w 9175750"/>
              <a:gd name="connsiteY2" fmla="*/ 1297563 h 1714763"/>
              <a:gd name="connsiteX3" fmla="*/ 4597400 w 9175750"/>
              <a:gd name="connsiteY3" fmla="*/ 338713 h 1714763"/>
              <a:gd name="connsiteX4" fmla="*/ 6115050 w 9175750"/>
              <a:gd name="connsiteY4" fmla="*/ 1469013 h 1714763"/>
              <a:gd name="connsiteX5" fmla="*/ 7651750 w 9175750"/>
              <a:gd name="connsiteY5" fmla="*/ 840363 h 1714763"/>
              <a:gd name="connsiteX6" fmla="*/ 9175750 w 9175750"/>
              <a:gd name="connsiteY6" fmla="*/ 1462663 h 1714763"/>
              <a:gd name="connsiteX7" fmla="*/ 9175750 w 9175750"/>
              <a:gd name="connsiteY7" fmla="*/ 1462663 h 1714763"/>
              <a:gd name="connsiteX0" fmla="*/ 0 w 9175750"/>
              <a:gd name="connsiteY0" fmla="*/ 921684 h 1259811"/>
              <a:gd name="connsiteX1" fmla="*/ 1555750 w 9175750"/>
              <a:gd name="connsiteY1" fmla="*/ 788334 h 1259811"/>
              <a:gd name="connsiteX2" fmla="*/ 3060700 w 9175750"/>
              <a:gd name="connsiteY2" fmla="*/ 959784 h 1259811"/>
              <a:gd name="connsiteX3" fmla="*/ 4597400 w 9175750"/>
              <a:gd name="connsiteY3" fmla="*/ 934 h 1259811"/>
              <a:gd name="connsiteX4" fmla="*/ 6115050 w 9175750"/>
              <a:gd name="connsiteY4" fmla="*/ 1131234 h 1259811"/>
              <a:gd name="connsiteX5" fmla="*/ 7651750 w 9175750"/>
              <a:gd name="connsiteY5" fmla="*/ 502584 h 1259811"/>
              <a:gd name="connsiteX6" fmla="*/ 9175750 w 9175750"/>
              <a:gd name="connsiteY6" fmla="*/ 1124884 h 1259811"/>
              <a:gd name="connsiteX7" fmla="*/ 9175750 w 9175750"/>
              <a:gd name="connsiteY7" fmla="*/ 1124884 h 1259811"/>
              <a:gd name="connsiteX0" fmla="*/ 0 w 9175750"/>
              <a:gd name="connsiteY0" fmla="*/ 922179 h 1131965"/>
              <a:gd name="connsiteX1" fmla="*/ 1555750 w 9175750"/>
              <a:gd name="connsiteY1" fmla="*/ 788829 h 1131965"/>
              <a:gd name="connsiteX2" fmla="*/ 3060700 w 9175750"/>
              <a:gd name="connsiteY2" fmla="*/ 960279 h 1131965"/>
              <a:gd name="connsiteX3" fmla="*/ 4597400 w 9175750"/>
              <a:gd name="connsiteY3" fmla="*/ 1429 h 1131965"/>
              <a:gd name="connsiteX4" fmla="*/ 6115050 w 9175750"/>
              <a:gd name="connsiteY4" fmla="*/ 1131729 h 1131965"/>
              <a:gd name="connsiteX5" fmla="*/ 7651750 w 9175750"/>
              <a:gd name="connsiteY5" fmla="*/ 503079 h 1131965"/>
              <a:gd name="connsiteX6" fmla="*/ 9175750 w 9175750"/>
              <a:gd name="connsiteY6" fmla="*/ 1125379 h 1131965"/>
              <a:gd name="connsiteX7" fmla="*/ 9175750 w 9175750"/>
              <a:gd name="connsiteY7" fmla="*/ 1125379 h 1131965"/>
              <a:gd name="connsiteX0" fmla="*/ 0 w 9175750"/>
              <a:gd name="connsiteY0" fmla="*/ 922179 h 1132192"/>
              <a:gd name="connsiteX1" fmla="*/ 1555750 w 9175750"/>
              <a:gd name="connsiteY1" fmla="*/ 788829 h 1132192"/>
              <a:gd name="connsiteX2" fmla="*/ 3060700 w 9175750"/>
              <a:gd name="connsiteY2" fmla="*/ 960279 h 1132192"/>
              <a:gd name="connsiteX3" fmla="*/ 4597400 w 9175750"/>
              <a:gd name="connsiteY3" fmla="*/ 1429 h 1132192"/>
              <a:gd name="connsiteX4" fmla="*/ 6115050 w 9175750"/>
              <a:gd name="connsiteY4" fmla="*/ 1131729 h 1132192"/>
              <a:gd name="connsiteX5" fmla="*/ 7651750 w 9175750"/>
              <a:gd name="connsiteY5" fmla="*/ 503079 h 1132192"/>
              <a:gd name="connsiteX6" fmla="*/ 9175750 w 9175750"/>
              <a:gd name="connsiteY6" fmla="*/ 1125379 h 1132192"/>
              <a:gd name="connsiteX7" fmla="*/ 9175750 w 9175750"/>
              <a:gd name="connsiteY7" fmla="*/ 1125379 h 113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5750" h="1132192">
                <a:moveTo>
                  <a:pt x="0" y="922179"/>
                </a:moveTo>
                <a:cubicBezTo>
                  <a:pt x="738716" y="807879"/>
                  <a:pt x="734483" y="769779"/>
                  <a:pt x="1555750" y="788829"/>
                </a:cubicBezTo>
                <a:cubicBezTo>
                  <a:pt x="2377017" y="807879"/>
                  <a:pt x="2312458" y="932762"/>
                  <a:pt x="3060700" y="960279"/>
                </a:cubicBezTo>
                <a:cubicBezTo>
                  <a:pt x="3808942" y="987796"/>
                  <a:pt x="3802592" y="49054"/>
                  <a:pt x="4597400" y="1429"/>
                </a:cubicBezTo>
                <a:cubicBezTo>
                  <a:pt x="5392208" y="-46196"/>
                  <a:pt x="5345642" y="1111621"/>
                  <a:pt x="6115050" y="1131729"/>
                </a:cubicBezTo>
                <a:cubicBezTo>
                  <a:pt x="6884458" y="1151837"/>
                  <a:pt x="6900333" y="510487"/>
                  <a:pt x="7651750" y="503079"/>
                </a:cubicBezTo>
                <a:cubicBezTo>
                  <a:pt x="8403167" y="495671"/>
                  <a:pt x="9175750" y="1125379"/>
                  <a:pt x="9175750" y="1125379"/>
                </a:cubicBezTo>
                <a:lnTo>
                  <a:pt x="9175750" y="11253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1B430-5C0F-09B2-73E9-2933CF707AAD}"/>
              </a:ext>
            </a:extLst>
          </p:cNvPr>
          <p:cNvSpPr/>
          <p:nvPr/>
        </p:nvSpPr>
        <p:spPr>
          <a:xfrm>
            <a:off x="2177358" y="30514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F398D-C915-4A31-2C4F-A2192ABD7666}"/>
              </a:ext>
            </a:extLst>
          </p:cNvPr>
          <p:cNvSpPr/>
          <p:nvPr/>
        </p:nvSpPr>
        <p:spPr>
          <a:xfrm>
            <a:off x="3739458" y="31974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88F57-BA83-BACA-6A87-520455F7F3F9}"/>
              </a:ext>
            </a:extLst>
          </p:cNvPr>
          <p:cNvSpPr/>
          <p:nvPr/>
        </p:nvSpPr>
        <p:spPr>
          <a:xfrm>
            <a:off x="5257108" y="23021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F4B10-6D5E-BD4C-F0F1-605BADAFD9BB}"/>
              </a:ext>
            </a:extLst>
          </p:cNvPr>
          <p:cNvSpPr/>
          <p:nvPr/>
        </p:nvSpPr>
        <p:spPr>
          <a:xfrm>
            <a:off x="6793808" y="33879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49AE7-A0A5-75D6-BE7B-8EF9A1B11D38}"/>
              </a:ext>
            </a:extLst>
          </p:cNvPr>
          <p:cNvSpPr/>
          <p:nvPr/>
        </p:nvSpPr>
        <p:spPr>
          <a:xfrm>
            <a:off x="8381308" y="27847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D09DF0-4D87-D62C-12F1-80DC829025E7}"/>
              </a:ext>
            </a:extLst>
          </p:cNvPr>
          <p:cNvSpPr/>
          <p:nvPr/>
        </p:nvSpPr>
        <p:spPr>
          <a:xfrm>
            <a:off x="9879908" y="33816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FE84C-7549-05F8-AFB5-2734DA92E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89E304B-8D72-8421-3589-D94EB5B4DD9C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Sparklines</a:t>
            </a:r>
          </a:p>
        </p:txBody>
      </p:sp>
    </p:spTree>
    <p:extLst>
      <p:ext uri="{BB962C8B-B14F-4D97-AF65-F5344CB8AC3E}">
        <p14:creationId xmlns:p14="http://schemas.microsoft.com/office/powerpoint/2010/main" val="267700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AA5C8E-C885-02F8-FE21-97AC55E6EC66}"/>
              </a:ext>
            </a:extLst>
          </p:cNvPr>
          <p:cNvGrpSpPr>
            <a:grpSpLocks noChangeAspect="1"/>
          </p:cNvGrpSpPr>
          <p:nvPr/>
        </p:nvGrpSpPr>
        <p:grpSpPr>
          <a:xfrm>
            <a:off x="1903892" y="1808920"/>
            <a:ext cx="3240161" cy="3240161"/>
            <a:chOff x="6310385" y="1254510"/>
            <a:chExt cx="3240161" cy="32401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9CD5-3241-1C35-E093-7232396F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74D4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310385" y="1254510"/>
              <a:ext cx="3240161" cy="3240161"/>
            </a:xfrm>
            <a:prstGeom prst="rect">
              <a:avLst/>
            </a:prstGeom>
          </p:spPr>
        </p:pic>
        <p:pic>
          <p:nvPicPr>
            <p:cNvPr id="2050" name="Picture 2" descr="avatar">
              <a:extLst>
                <a:ext uri="{FF2B5EF4-FFF2-40B4-BE49-F238E27FC236}">
                  <a16:creationId xmlns:a16="http://schemas.microsoft.com/office/drawing/2014/main" id="{37920BF9-A49E-CB57-4BDF-921598323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529" y="2578853"/>
              <a:ext cx="731871" cy="73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C10BF-2D14-622B-1ECA-56BD89DC147C}"/>
              </a:ext>
            </a:extLst>
          </p:cNvPr>
          <p:cNvGrpSpPr>
            <a:grpSpLocks noChangeAspect="1"/>
          </p:cNvGrpSpPr>
          <p:nvPr/>
        </p:nvGrpSpPr>
        <p:grpSpPr>
          <a:xfrm>
            <a:off x="7047945" y="1808919"/>
            <a:ext cx="3240162" cy="3240162"/>
            <a:chOff x="1559491" y="1198144"/>
            <a:chExt cx="3240162" cy="32401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B81B7-6CC1-2F2B-4571-270C7A57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567A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59491" y="1198144"/>
              <a:ext cx="3240162" cy="324016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D85C6B-7A54-B623-D4F0-BAF0AD8026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4181" y="2508654"/>
              <a:ext cx="731871" cy="731871"/>
              <a:chOff x="2611313" y="2374495"/>
              <a:chExt cx="997356" cy="9973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A1F26F-31A3-FD8D-71EF-733410CFC9A9}"/>
                  </a:ext>
                </a:extLst>
              </p:cNvPr>
              <p:cNvSpPr/>
              <p:nvPr/>
            </p:nvSpPr>
            <p:spPr>
              <a:xfrm>
                <a:off x="2611313" y="2374495"/>
                <a:ext cx="997356" cy="997356"/>
              </a:xfrm>
              <a:prstGeom prst="rect">
                <a:avLst/>
              </a:prstGeom>
              <a:solidFill>
                <a:srgbClr val="4567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7DC7EA-6743-D9D7-19B2-6EE7365D8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9006" t="9049" r="6976" b="9333"/>
              <a:stretch/>
            </p:blipFill>
            <p:spPr>
              <a:xfrm>
                <a:off x="2707664" y="2470159"/>
                <a:ext cx="837945" cy="816538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AA6B45-1155-256A-3304-25FE7D61B01A}"/>
              </a:ext>
            </a:extLst>
          </p:cNvPr>
          <p:cNvSpPr txBox="1"/>
          <p:nvPr/>
        </p:nvSpPr>
        <p:spPr>
          <a:xfrm>
            <a:off x="2077885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evaluationcontext.github.io/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ADFFD-2535-F026-946F-09D688A97191}"/>
              </a:ext>
            </a:extLst>
          </p:cNvPr>
          <p:cNvSpPr txBox="1"/>
          <p:nvPr/>
        </p:nvSpPr>
        <p:spPr>
          <a:xfrm>
            <a:off x="7234862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linkedin.com/in/jakeduddy/</a:t>
            </a:r>
          </a:p>
        </p:txBody>
      </p:sp>
    </p:spTree>
    <p:extLst>
      <p:ext uri="{BB962C8B-B14F-4D97-AF65-F5344CB8AC3E}">
        <p14:creationId xmlns:p14="http://schemas.microsoft.com/office/powerpoint/2010/main" val="263987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C3C-6C62-8EB4-65A9-32FBB2F3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What Can We Learn From Sparklines?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A0FC-9A86-E5FD-EF82-96333727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Structured like SVG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"{""p"":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[[45725,100.0], … [45754,31.0]],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""yl"":3314,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""yh"":7360,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""xl"":45725,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""xh"":45755,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""md"":1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}"</a:t>
            </a:r>
          </a:p>
          <a:p>
            <a:r>
              <a:rPr lang="en-GB" sz="2000" dirty="0"/>
              <a:t>Creates an </a:t>
            </a:r>
            <a:r>
              <a:rPr lang="en-GB" sz="2000" dirty="0" err="1"/>
              <a:t>adhoc</a:t>
            </a:r>
            <a:r>
              <a:rPr lang="en-GB" sz="2000" dirty="0"/>
              <a:t> measure with a performant query template for generating dynamic SVGs</a:t>
            </a: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7CE0F-7F30-098A-6CAB-BAF76F56FF6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68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1013-12A1-72DD-AB51-18442047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27D6BC-2CE9-53B0-3BC1-3F32601CE8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1289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A868-C804-DE75-DB9E-C529BD3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A Wild Error Appears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190ED2-F41A-9E55-C8DD-2A0342736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861" r="754" b="2606"/>
          <a:stretch/>
        </p:blipFill>
        <p:spPr bwMode="auto">
          <a:xfrm>
            <a:off x="1569489" y="1906622"/>
            <a:ext cx="8086928" cy="354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7A592B-EBE1-1CA1-44FD-DEB50450DB04}"/>
              </a:ext>
            </a:extLst>
          </p:cNvPr>
          <p:cNvSpPr txBox="1">
            <a:spLocks/>
          </p:cNvSpPr>
          <p:nvPr/>
        </p:nvSpPr>
        <p:spPr>
          <a:xfrm>
            <a:off x="838200" y="5751443"/>
            <a:ext cx="10515600" cy="425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FF0000"/>
                </a:solidFill>
              </a:rPr>
              <a:t>Power BI has limits on the length of DAX measures (~32k characters)</a:t>
            </a:r>
          </a:p>
        </p:txBody>
      </p:sp>
    </p:spTree>
    <p:extLst>
      <p:ext uri="{BB962C8B-B14F-4D97-AF65-F5344CB8AC3E}">
        <p14:creationId xmlns:p14="http://schemas.microsoft.com/office/powerpoint/2010/main" val="152137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ECB1-7046-B92B-7067-B00A2CEC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3D42-EA07-479B-92D6-830CE22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Data Minimization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0DE6-474C-EC4D-78A6-B61B6C31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SAMPLE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TOPN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Grain</a:t>
            </a:r>
          </a:p>
        </p:txBody>
      </p:sp>
    </p:spTree>
    <p:extLst>
      <p:ext uri="{BB962C8B-B14F-4D97-AF65-F5344CB8AC3E}">
        <p14:creationId xmlns:p14="http://schemas.microsoft.com/office/powerpoint/2010/main" val="820491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A581-17E8-7AFE-9A34-B676B937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String Minimization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1A6A9-4A92-1386-53F7-C29097B61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04443"/>
              </p:ext>
            </p:extLst>
          </p:nvPr>
        </p:nvGraphicFramePr>
        <p:xfrm>
          <a:off x="838200" y="1825625"/>
          <a:ext cx="105155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3059088925"/>
                    </a:ext>
                  </a:extLst>
                </a:gridCol>
                <a:gridCol w="8172450">
                  <a:extLst>
                    <a:ext uri="{9D8B030D-6E8A-4147-A177-3AD203B41FA5}">
                      <a16:colId xmlns:a16="http://schemas.microsoft.com/office/drawing/2014/main" val="2183991631"/>
                    </a:ext>
                  </a:extLst>
                </a:gridCol>
                <a:gridCol w="1282697">
                  <a:extLst>
                    <a:ext uri="{9D8B030D-6E8A-4147-A177-3AD203B41FA5}">
                      <a16:colId xmlns:a16="http://schemas.microsoft.com/office/drawing/2014/main" val="138491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chars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kern="120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405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'M1,2.5 L2,7.5'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'M150,2.5 L150,7.5'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 (19.2%)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56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 err="1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defs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</a:p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M1,1 L1,9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#37A794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150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(67.9%)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3268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621F33-DD13-6924-4C08-7457C27E8931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https://evaluationcontext.github.io/posts/minimizing-svg-strings/</a:t>
            </a:r>
            <a:endParaRPr lang="en-GB" dirty="0">
              <a:solidFill>
                <a:srgbClr val="074D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0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DD9-0E80-D592-53E5-9CF734EB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DCC-93CD-41CB-DF25-409E0193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SVGs Docs</a:t>
            </a:r>
          </a:p>
          <a:p>
            <a:pPr lvl="1"/>
            <a:r>
              <a:rPr lang="en-GB" dirty="0">
                <a:hlinkClick r:id="rId2"/>
              </a:rPr>
              <a:t>https://www.w3schools.com/graphics/svg_intro.asp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https://developer.mozilla.org/en-US/docs/Web/SVG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hlinkClick r:id="rId4"/>
              </a:rPr>
              <a:t>Kerry </a:t>
            </a:r>
            <a:r>
              <a:rPr lang="en-GB" dirty="0" err="1">
                <a:hlinkClick r:id="rId4"/>
              </a:rPr>
              <a:t>Kolosko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SVG Portfolio</a:t>
            </a:r>
            <a:endParaRPr lang="en-GB" dirty="0"/>
          </a:p>
          <a:p>
            <a:r>
              <a:rPr lang="en-GB" dirty="0">
                <a:hlinkClick r:id="rId6"/>
              </a:rPr>
              <a:t>Kurt Buhler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Github [data-goblin/</a:t>
            </a:r>
            <a:r>
              <a:rPr lang="en-GB" dirty="0" err="1">
                <a:hlinkClick r:id="rId7"/>
              </a:rPr>
              <a:t>powerbi</a:t>
            </a:r>
            <a:r>
              <a:rPr lang="en-GB" dirty="0">
                <a:hlinkClick r:id="rId7"/>
              </a:rPr>
              <a:t>-</a:t>
            </a:r>
            <a:r>
              <a:rPr lang="en-GB" dirty="0" err="1">
                <a:hlinkClick r:id="rId7"/>
              </a:rPr>
              <a:t>macguyver</a:t>
            </a:r>
            <a:r>
              <a:rPr lang="en-GB" dirty="0">
                <a:hlinkClick r:id="rId7"/>
              </a:rPr>
              <a:t>-toolbox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87D-3328-5E66-9D60-7C7868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Vector vs Raster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41E635-FC2F-EFC2-BB01-27615B9A9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77207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907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2314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Raster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0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JPEG, PNG etc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Colour per pixel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Blurry or pixelated when scaled up or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SVG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Defined as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Scales to any size without losing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6529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A4CC03B-0ECA-4EC2-D04B-A6EC5B6D1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75" y="3520122"/>
            <a:ext cx="2381250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FB57FB-0D7D-50A3-593E-ABFADF43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46" y="3520122"/>
            <a:ext cx="5228136" cy="7426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00E05-2D83-03B9-2A62-3C224837D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532" y="4463003"/>
            <a:ext cx="1482195" cy="148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D1A4-FBB7-533C-E425-A80AF57D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B2F-D070-C208-8336-08B71C6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SVG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36DF-6F79-CBC8-D01E-C92B6F52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Shapes</a:t>
            </a:r>
          </a:p>
          <a:p>
            <a:pPr lvl="1"/>
            <a:r>
              <a:rPr lang="en-GB" dirty="0"/>
              <a:t>Rectangles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rect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Circles 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Ellipses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ellipse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Lines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line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Polygons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polygon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Path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Text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r>
              <a:rPr lang="en-GB" dirty="0"/>
              <a:t>Filters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feGaussianBlur</a:t>
            </a:r>
            <a:r>
              <a:rPr lang="en-GB" sz="1700" dirty="0">
                <a:latin typeface="Consolas" panose="020B0609020204030204" pitchFamily="49" charset="0"/>
              </a:rPr>
              <a:t>&gt; 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feComponentTransfer</a:t>
            </a:r>
            <a:r>
              <a:rPr lang="en-GB" sz="1700" dirty="0">
                <a:latin typeface="Consolas" panose="020B0609020204030204" pitchFamily="49" charset="0"/>
              </a:rPr>
              <a:t>&gt; …</a:t>
            </a:r>
          </a:p>
          <a:p>
            <a:r>
              <a:rPr lang="en-GB" dirty="0"/>
              <a:t>Animation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5F295-313B-F651-E649-11E3D65E1A23}"/>
              </a:ext>
            </a:extLst>
          </p:cNvPr>
          <p:cNvSpPr/>
          <p:nvPr/>
        </p:nvSpPr>
        <p:spPr>
          <a:xfrm>
            <a:off x="6229350" y="2368550"/>
            <a:ext cx="360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052F1-5A85-3138-07D5-2A30806C3E94}"/>
              </a:ext>
            </a:extLst>
          </p:cNvPr>
          <p:cNvSpPr/>
          <p:nvPr/>
        </p:nvSpPr>
        <p:spPr>
          <a:xfrm>
            <a:off x="6283350" y="27622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84A0A8-A032-3F26-5DFB-6A3CA7763C5F}"/>
              </a:ext>
            </a:extLst>
          </p:cNvPr>
          <p:cNvSpPr/>
          <p:nvPr/>
        </p:nvSpPr>
        <p:spPr>
          <a:xfrm>
            <a:off x="6251600" y="3134900"/>
            <a:ext cx="324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479BB7-2D9C-232D-CE3F-AC53AC9C9974}"/>
              </a:ext>
            </a:extLst>
          </p:cNvPr>
          <p:cNvCxnSpPr/>
          <p:nvPr/>
        </p:nvCxnSpPr>
        <p:spPr>
          <a:xfrm>
            <a:off x="6283350" y="3676650"/>
            <a:ext cx="3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entagon 11">
            <a:extLst>
              <a:ext uri="{FF2B5EF4-FFF2-40B4-BE49-F238E27FC236}">
                <a16:creationId xmlns:a16="http://schemas.microsoft.com/office/drawing/2014/main" id="{3B3C2520-37A6-BAF9-6832-CF74D16EE86D}"/>
              </a:ext>
            </a:extLst>
          </p:cNvPr>
          <p:cNvSpPr/>
          <p:nvPr/>
        </p:nvSpPr>
        <p:spPr>
          <a:xfrm>
            <a:off x="6283350" y="3854450"/>
            <a:ext cx="337750" cy="251996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CF7EC-D0EC-3AA3-7897-FDE3EC1E3A4C}"/>
              </a:ext>
            </a:extLst>
          </p:cNvPr>
          <p:cNvSpPr txBox="1"/>
          <p:nvPr/>
        </p:nvSpPr>
        <p:spPr>
          <a:xfrm>
            <a:off x="6184900" y="46493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958B698B-4B8C-DF55-2C1B-A0BD38218E4B}"/>
              </a:ext>
            </a:extLst>
          </p:cNvPr>
          <p:cNvSpPr/>
          <p:nvPr/>
        </p:nvSpPr>
        <p:spPr>
          <a:xfrm>
            <a:off x="6115050" y="4394191"/>
            <a:ext cx="736600" cy="125363"/>
          </a:xfrm>
          <a:custGeom>
            <a:avLst/>
            <a:gdLst>
              <a:gd name="connsiteX0" fmla="*/ 0 w 736600"/>
              <a:gd name="connsiteY0" fmla="*/ 114309 h 125363"/>
              <a:gd name="connsiteX1" fmla="*/ 165100 w 736600"/>
              <a:gd name="connsiteY1" fmla="*/ 9 h 125363"/>
              <a:gd name="connsiteX2" fmla="*/ 323850 w 736600"/>
              <a:gd name="connsiteY2" fmla="*/ 107959 h 125363"/>
              <a:gd name="connsiteX3" fmla="*/ 603250 w 736600"/>
              <a:gd name="connsiteY3" fmla="*/ 114309 h 125363"/>
              <a:gd name="connsiteX4" fmla="*/ 736600 w 736600"/>
              <a:gd name="connsiteY4" fmla="*/ 9 h 12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125363">
                <a:moveTo>
                  <a:pt x="0" y="114309"/>
                </a:moveTo>
                <a:cubicBezTo>
                  <a:pt x="55562" y="57688"/>
                  <a:pt x="111125" y="1067"/>
                  <a:pt x="165100" y="9"/>
                </a:cubicBezTo>
                <a:cubicBezTo>
                  <a:pt x="219075" y="-1049"/>
                  <a:pt x="250825" y="88909"/>
                  <a:pt x="323850" y="107959"/>
                </a:cubicBezTo>
                <a:cubicBezTo>
                  <a:pt x="396875" y="127009"/>
                  <a:pt x="534458" y="132301"/>
                  <a:pt x="603250" y="114309"/>
                </a:cubicBezTo>
                <a:cubicBezTo>
                  <a:pt x="672042" y="96317"/>
                  <a:pt x="704321" y="48163"/>
                  <a:pt x="736600" y="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1DCCC-D6AD-2846-9D9E-4FE0D5E2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959C-EFF4-F462-0E98-E621810B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Which Visuals support SVGs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E64A4-9D20-864A-BBA1-908197E3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Table</a:t>
            </a:r>
          </a:p>
          <a:p>
            <a:r>
              <a:rPr lang="en-GB" dirty="0"/>
              <a:t>Matrix</a:t>
            </a:r>
          </a:p>
          <a:p>
            <a:r>
              <a:rPr lang="en-GB" dirty="0"/>
              <a:t>New Card</a:t>
            </a:r>
          </a:p>
          <a:p>
            <a:r>
              <a:rPr lang="en-GB" dirty="0"/>
              <a:t>New Button Slicer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Defined as measures</a:t>
            </a:r>
          </a:p>
          <a:p>
            <a:pPr lvl="1"/>
            <a:r>
              <a:rPr lang="en-GB" dirty="0"/>
              <a:t>Data Category: Image URL</a:t>
            </a:r>
          </a:p>
        </p:txBody>
      </p:sp>
    </p:spTree>
    <p:extLst>
      <p:ext uri="{BB962C8B-B14F-4D97-AF65-F5344CB8AC3E}">
        <p14:creationId xmlns:p14="http://schemas.microsoft.com/office/powerpoint/2010/main" val="1653492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</a:p>
        </p:txBody>
      </p:sp>
    </p:spTree>
    <p:extLst>
      <p:ext uri="{BB962C8B-B14F-4D97-AF65-F5344CB8AC3E}">
        <p14:creationId xmlns:p14="http://schemas.microsoft.com/office/powerpoint/2010/main" val="171504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D554-368F-8C0A-E2FB-3E80F10C9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45B5-3DF8-BAF2-8FEC-46BDD5E6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D7BC-6188-8ED6-D10E-FA40FBD0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93"/>
            <a:ext cx="10515600" cy="240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xmlns</a:t>
            </a:r>
            <a:r>
              <a:rPr lang="en-GB" sz="1600" dirty="0">
                <a:latin typeface="Consolas" panose="020B0609020204030204" pitchFamily="49" charset="0"/>
              </a:rPr>
              <a:t>='http://www.w3.org/2000/svg'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width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height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viewBox</a:t>
            </a:r>
            <a:r>
              <a:rPr lang="en-GB" sz="1600" dirty="0">
                <a:latin typeface="Consolas" panose="020B0609020204030204" pitchFamily="49" charset="0"/>
              </a:rPr>
              <a:t>='0 0 100 100’&gt;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cx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cy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latin typeface="Consolas" panose="020B0609020204030204" pitchFamily="49" charset="0"/>
              </a:rPr>
              <a:t>='45'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='#37A794’/&gt;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d</a:t>
            </a:r>
            <a:r>
              <a:rPr lang="en-GB" sz="1600" dirty="0">
                <a:latin typeface="Consolas" panose="020B0609020204030204" pitchFamily="49" charset="0"/>
              </a:rPr>
              <a:t>='M25 55 L45 75 L75 35'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</a:t>
            </a:r>
            <a:r>
              <a:rPr lang="en-GB" sz="1600" dirty="0">
                <a:latin typeface="Consolas" panose="020B0609020204030204" pitchFamily="49" charset="0"/>
              </a:rPr>
              <a:t>='#FFFFFF'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stroke-width</a:t>
            </a:r>
            <a:r>
              <a:rPr lang="en-GB" sz="1600" dirty="0">
                <a:latin typeface="Consolas" panose="020B0609020204030204" pitchFamily="49" charset="0"/>
              </a:rPr>
              <a:t>='10'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				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linecap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linejoin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='none'/&gt;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&lt;/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7982CE-500A-54B4-43F8-76DC3E78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19" y="1926758"/>
            <a:ext cx="1482195" cy="148219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4AB71-A548-2DA4-324E-E03CA139A11C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0" cy="16306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F0991A-25D2-1011-775E-E34F2EED54B2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1726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292936-F3C3-FE76-BE4D-CF342DC4C0DD}"/>
              </a:ext>
            </a:extLst>
          </p:cNvPr>
          <p:cNvSpPr txBox="1">
            <a:spLocks/>
          </p:cNvSpPr>
          <p:nvPr/>
        </p:nvSpPr>
        <p:spPr>
          <a:xfrm>
            <a:off x="4562740" y="2474978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y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94EF0D-DAE6-50DC-7B92-85EB30E8DFAF}"/>
              </a:ext>
            </a:extLst>
          </p:cNvPr>
          <p:cNvSpPr txBox="1">
            <a:spLocks/>
          </p:cNvSpPr>
          <p:nvPr/>
        </p:nvSpPr>
        <p:spPr>
          <a:xfrm>
            <a:off x="5802239" y="146087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x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D198B2-C646-CB8F-3FEE-6767DE5782FE}"/>
              </a:ext>
            </a:extLst>
          </p:cNvPr>
          <p:cNvSpPr txBox="1">
            <a:spLocks/>
          </p:cNvSpPr>
          <p:nvPr/>
        </p:nvSpPr>
        <p:spPr>
          <a:xfrm>
            <a:off x="4766450" y="162976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5FD487-7865-B980-0744-A490DE73AAFD}"/>
              </a:ext>
            </a:extLst>
          </p:cNvPr>
          <p:cNvSpPr txBox="1">
            <a:spLocks/>
          </p:cNvSpPr>
          <p:nvPr/>
        </p:nvSpPr>
        <p:spPr>
          <a:xfrm>
            <a:off x="6576737" y="1553824"/>
            <a:ext cx="654750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A0A02EB-A0C0-2B58-DA74-92B5119BBD39}"/>
              </a:ext>
            </a:extLst>
          </p:cNvPr>
          <p:cNvSpPr txBox="1">
            <a:spLocks/>
          </p:cNvSpPr>
          <p:nvPr/>
        </p:nvSpPr>
        <p:spPr>
          <a:xfrm>
            <a:off x="4562740" y="3248856"/>
            <a:ext cx="50386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03280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08337-CF4B-F50C-B5ED-AD9421EE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2F83FB7-BF0F-A0BF-38F7-616E4CDE21B8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Dynamic SVGs</a:t>
            </a:r>
          </a:p>
        </p:txBody>
      </p:sp>
    </p:spTree>
    <p:extLst>
      <p:ext uri="{BB962C8B-B14F-4D97-AF65-F5344CB8AC3E}">
        <p14:creationId xmlns:p14="http://schemas.microsoft.com/office/powerpoint/2010/main" val="3072066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9D8-72A9-8E72-DDC6-BE3A61A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7F54-B282-35BB-188E-CF1AB427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Creating a SVG Graph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7C631-5962-1D98-BB6B-B8C82518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marks</a:t>
            </a:r>
          </a:p>
          <a:p>
            <a:pPr lvl="1"/>
            <a:r>
              <a:rPr lang="en-GB" dirty="0"/>
              <a:t>Line, </a:t>
            </a:r>
            <a:r>
              <a:rPr lang="en-GB" dirty="0" err="1"/>
              <a:t>Rect</a:t>
            </a:r>
            <a:r>
              <a:rPr lang="en-GB" dirty="0"/>
              <a:t>, Circle</a:t>
            </a:r>
          </a:p>
          <a:p>
            <a:r>
              <a:rPr lang="en-GB" dirty="0"/>
              <a:t>Define Scale</a:t>
            </a:r>
          </a:p>
          <a:p>
            <a:pPr lvl="1"/>
            <a:r>
              <a:rPr lang="en-GB" dirty="0"/>
              <a:t>X, Y, size, colour</a:t>
            </a:r>
          </a:p>
          <a:p>
            <a:r>
              <a:rPr lang="en-GB" dirty="0"/>
              <a:t>Map data to marks</a:t>
            </a:r>
          </a:p>
          <a:p>
            <a:r>
              <a:rPr lang="en-GB" dirty="0"/>
              <a:t>Map data scale to SVG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4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8122</TotalTime>
  <Words>804</Words>
  <Application>Microsoft Office PowerPoint</Application>
  <PresentationFormat>Widescreen</PresentationFormat>
  <Paragraphs>145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Graphik Meetup</vt:lpstr>
      <vt:lpstr>Office Theme</vt:lpstr>
      <vt:lpstr>PowerPoint Presentation</vt:lpstr>
      <vt:lpstr>PowerPoint Presentation</vt:lpstr>
      <vt:lpstr>Vector vs Raster </vt:lpstr>
      <vt:lpstr>SVG Elements</vt:lpstr>
      <vt:lpstr>Which Visuals support SVGs</vt:lpstr>
      <vt:lpstr>PowerPoint Presentation</vt:lpstr>
      <vt:lpstr>Static SVG</vt:lpstr>
      <vt:lpstr>PowerPoint Presentation</vt:lpstr>
      <vt:lpstr>Creating a SVG Graph</vt:lpstr>
      <vt:lpstr>Visualizing Previous Refreshes</vt:lpstr>
      <vt:lpstr>PowerPoint Presentation</vt:lpstr>
      <vt:lpstr>Heatmap</vt:lpstr>
      <vt:lpstr>Heatmap</vt:lpstr>
      <vt:lpstr>PowerPoint Presentation</vt:lpstr>
      <vt:lpstr>Violin Plot</vt:lpstr>
      <vt:lpstr>Kernel Density Estimation (KDE)</vt:lpstr>
      <vt:lpstr>Bézier Curves</vt:lpstr>
      <vt:lpstr>Control Points</vt:lpstr>
      <vt:lpstr>PowerPoint Presentation</vt:lpstr>
      <vt:lpstr>What Can We Learn From Sparklines?</vt:lpstr>
      <vt:lpstr>PowerPoint Presentation</vt:lpstr>
      <vt:lpstr>A Wild Error Appears</vt:lpstr>
      <vt:lpstr>Data Minimization</vt:lpstr>
      <vt:lpstr>String Minimization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Duddy</dc:creator>
  <cp:lastModifiedBy>Jake Duddy</cp:lastModifiedBy>
  <cp:revision>1</cp:revision>
  <dcterms:created xsi:type="dcterms:W3CDTF">2025-04-08T20:32:31Z</dcterms:created>
  <dcterms:modified xsi:type="dcterms:W3CDTF">2025-06-29T20:25:54Z</dcterms:modified>
</cp:coreProperties>
</file>