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D49"/>
    <a:srgbClr val="64A595"/>
    <a:srgbClr val="243A5E"/>
    <a:srgbClr val="7F7F7F"/>
    <a:srgbClr val="4567AC"/>
    <a:srgbClr val="111111"/>
    <a:srgbClr val="C66F7D"/>
    <a:srgbClr val="D75F58"/>
    <a:srgbClr val="1CC0A5"/>
    <a:srgbClr val="397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DA3D6-69AA-4E8B-96E0-DF7AA2421A53}" v="15" dt="2025-09-23T16:43:00.3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12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Duddy" userId="7a8a0c806e99fd3e" providerId="LiveId" clId="{CCFF1EDE-63BB-4842-AC66-0597FB2EFDF5}"/>
    <pc:docChg chg="undo custSel addSld delSld modSld addSection delSection modSection">
      <pc:chgData name="Jake Duddy" userId="7a8a0c806e99fd3e" providerId="LiveId" clId="{CCFF1EDE-63BB-4842-AC66-0597FB2EFDF5}" dt="2025-09-23T16:43:13.328" v="174" actId="6549"/>
      <pc:docMkLst>
        <pc:docMk/>
      </pc:docMkLst>
      <pc:sldChg chg="modSp mod">
        <pc:chgData name="Jake Duddy" userId="7a8a0c806e99fd3e" providerId="LiveId" clId="{CCFF1EDE-63BB-4842-AC66-0597FB2EFDF5}" dt="2025-09-23T16:43:13.328" v="174" actId="6549"/>
        <pc:sldMkLst>
          <pc:docMk/>
          <pc:sldMk cId="3614430531" sldId="257"/>
        </pc:sldMkLst>
        <pc:spChg chg="mod">
          <ac:chgData name="Jake Duddy" userId="7a8a0c806e99fd3e" providerId="LiveId" clId="{CCFF1EDE-63BB-4842-AC66-0597FB2EFDF5}" dt="2025-09-23T16:43:13.328" v="174" actId="6549"/>
          <ac:spMkLst>
            <pc:docMk/>
            <pc:sldMk cId="3614430531" sldId="257"/>
            <ac:spMk id="12" creationId="{1222617F-D3A4-600C-A967-1FEC73F068D5}"/>
          </ac:spMkLst>
        </pc:spChg>
      </pc:sldChg>
      <pc:sldChg chg="addSp delSp modSp mod">
        <pc:chgData name="Jake Duddy" userId="7a8a0c806e99fd3e" providerId="LiveId" clId="{CCFF1EDE-63BB-4842-AC66-0597FB2EFDF5}" dt="2025-09-23T16:38:54.698" v="111" actId="1038"/>
        <pc:sldMkLst>
          <pc:docMk/>
          <pc:sldMk cId="2639873418" sldId="258"/>
        </pc:sldMkLst>
        <pc:spChg chg="add mod">
          <ac:chgData name="Jake Duddy" userId="7a8a0c806e99fd3e" providerId="LiveId" clId="{CCFF1EDE-63BB-4842-AC66-0597FB2EFDF5}" dt="2025-09-23T16:38:54.698" v="111" actId="1038"/>
          <ac:spMkLst>
            <pc:docMk/>
            <pc:sldMk cId="2639873418" sldId="258"/>
            <ac:spMk id="5" creationId="{1F3DB169-F66D-EEE8-5852-0DC3BCCB93B0}"/>
          </ac:spMkLst>
        </pc:spChg>
        <pc:spChg chg="add del mod">
          <ac:chgData name="Jake Duddy" userId="7a8a0c806e99fd3e" providerId="LiveId" clId="{CCFF1EDE-63BB-4842-AC66-0597FB2EFDF5}" dt="2025-09-23T16:38:37.309" v="59" actId="478"/>
          <ac:spMkLst>
            <pc:docMk/>
            <pc:sldMk cId="2639873418" sldId="258"/>
            <ac:spMk id="6" creationId="{DABA58E3-2F8E-B09B-2554-46077A7A5BCC}"/>
          </ac:spMkLst>
        </pc:spChg>
        <pc:spChg chg="mod">
          <ac:chgData name="Jake Duddy" userId="7a8a0c806e99fd3e" providerId="LiveId" clId="{CCFF1EDE-63BB-4842-AC66-0597FB2EFDF5}" dt="2025-09-23T16:38:21.922" v="56" actId="27636"/>
          <ac:spMkLst>
            <pc:docMk/>
            <pc:sldMk cId="2639873418" sldId="258"/>
            <ac:spMk id="36" creationId="{D0D6FE6D-FF96-CD36-62FA-AE6B83D81826}"/>
          </ac:spMkLst>
        </pc:spChg>
        <pc:spChg chg="mod">
          <ac:chgData name="Jake Duddy" userId="7a8a0c806e99fd3e" providerId="LiveId" clId="{CCFF1EDE-63BB-4842-AC66-0597FB2EFDF5}" dt="2025-09-23T16:38:35.467" v="58" actId="207"/>
          <ac:spMkLst>
            <pc:docMk/>
            <pc:sldMk cId="2639873418" sldId="258"/>
            <ac:spMk id="57" creationId="{679E33E9-2FC8-2C8B-4B31-93597D74870D}"/>
          </ac:spMkLst>
        </pc:spChg>
      </pc:sldChg>
      <pc:sldChg chg="add del">
        <pc:chgData name="Jake Duddy" userId="7a8a0c806e99fd3e" providerId="LiveId" clId="{CCFF1EDE-63BB-4842-AC66-0597FB2EFDF5}" dt="2025-09-23T16:36:01.968" v="10" actId="2890"/>
        <pc:sldMkLst>
          <pc:docMk/>
          <pc:sldMk cId="1814229348" sldId="259"/>
        </pc:sldMkLst>
      </pc:sldChg>
      <pc:sldChg chg="add del replId">
        <pc:chgData name="Jake Duddy" userId="7a8a0c806e99fd3e" providerId="LiveId" clId="{CCFF1EDE-63BB-4842-AC66-0597FB2EFDF5}" dt="2025-09-23T16:36:01.968" v="10" actId="2890"/>
        <pc:sldMkLst>
          <pc:docMk/>
          <pc:sldMk cId="3951928366" sldId="260"/>
        </pc:sldMkLst>
      </pc:sldChg>
      <pc:sldChg chg="add del">
        <pc:chgData name="Jake Duddy" userId="7a8a0c806e99fd3e" providerId="LiveId" clId="{CCFF1EDE-63BB-4842-AC66-0597FB2EFDF5}" dt="2025-09-23T16:36:15.430" v="16" actId="47"/>
        <pc:sldMkLst>
          <pc:docMk/>
          <pc:sldMk cId="3415868673" sldId="270"/>
        </pc:sldMkLst>
      </pc:sldChg>
      <pc:sldChg chg="add del">
        <pc:chgData name="Jake Duddy" userId="7a8a0c806e99fd3e" providerId="LiveId" clId="{CCFF1EDE-63BB-4842-AC66-0597FB2EFDF5}" dt="2025-09-23T16:36:15.430" v="16" actId="47"/>
        <pc:sldMkLst>
          <pc:docMk/>
          <pc:sldMk cId="1715047744" sldId="273"/>
        </pc:sldMkLst>
      </pc:sldChg>
      <pc:sldChg chg="add del">
        <pc:chgData name="Jake Duddy" userId="7a8a0c806e99fd3e" providerId="LiveId" clId="{CCFF1EDE-63BB-4842-AC66-0597FB2EFDF5}" dt="2025-09-23T16:36:15.430" v="16" actId="47"/>
        <pc:sldMkLst>
          <pc:docMk/>
          <pc:sldMk cId="3721349592" sldId="290"/>
        </pc:sldMkLst>
      </pc:sldChg>
      <pc:sldChg chg="addSp delSp modSp add del mod">
        <pc:chgData name="Jake Duddy" userId="7a8a0c806e99fd3e" providerId="LiveId" clId="{CCFF1EDE-63BB-4842-AC66-0597FB2EFDF5}" dt="2025-09-23T16:37:31.441" v="42" actId="1076"/>
        <pc:sldMkLst>
          <pc:docMk/>
          <pc:sldMk cId="918321557" sldId="292"/>
        </pc:sldMkLst>
        <pc:spChg chg="del mod">
          <ac:chgData name="Jake Duddy" userId="7a8a0c806e99fd3e" providerId="LiveId" clId="{CCFF1EDE-63BB-4842-AC66-0597FB2EFDF5}" dt="2025-09-23T16:37:23.841" v="38" actId="478"/>
          <ac:spMkLst>
            <pc:docMk/>
            <pc:sldMk cId="918321557" sldId="292"/>
            <ac:spMk id="2" creationId="{E98BE070-544D-8E36-40D7-8F333AE08801}"/>
          </ac:spMkLst>
        </pc:spChg>
        <pc:spChg chg="del">
          <ac:chgData name="Jake Duddy" userId="7a8a0c806e99fd3e" providerId="LiveId" clId="{CCFF1EDE-63BB-4842-AC66-0597FB2EFDF5}" dt="2025-09-23T16:36:26.248" v="18" actId="478"/>
          <ac:spMkLst>
            <pc:docMk/>
            <pc:sldMk cId="918321557" sldId="292"/>
            <ac:spMk id="3" creationId="{6EFC5B25-A46C-24DD-B4C1-689AEF142021}"/>
          </ac:spMkLst>
        </pc:spChg>
        <pc:spChg chg="del">
          <ac:chgData name="Jake Duddy" userId="7a8a0c806e99fd3e" providerId="LiveId" clId="{CCFF1EDE-63BB-4842-AC66-0597FB2EFDF5}" dt="2025-09-23T16:36:26.248" v="18" actId="478"/>
          <ac:spMkLst>
            <pc:docMk/>
            <pc:sldMk cId="918321557" sldId="292"/>
            <ac:spMk id="4" creationId="{BF3D7269-6ABD-929C-C24A-83CDDE2BE997}"/>
          </ac:spMkLst>
        </pc:spChg>
        <pc:spChg chg="del">
          <ac:chgData name="Jake Duddy" userId="7a8a0c806e99fd3e" providerId="LiveId" clId="{CCFF1EDE-63BB-4842-AC66-0597FB2EFDF5}" dt="2025-09-23T16:36:26.248" v="18" actId="478"/>
          <ac:spMkLst>
            <pc:docMk/>
            <pc:sldMk cId="918321557" sldId="292"/>
            <ac:spMk id="6" creationId="{466A91B5-1CFC-37FA-3BED-CC6089B15D43}"/>
          </ac:spMkLst>
        </pc:spChg>
        <pc:spChg chg="del">
          <ac:chgData name="Jake Duddy" userId="7a8a0c806e99fd3e" providerId="LiveId" clId="{CCFF1EDE-63BB-4842-AC66-0597FB2EFDF5}" dt="2025-09-23T16:36:26.248" v="18" actId="478"/>
          <ac:spMkLst>
            <pc:docMk/>
            <pc:sldMk cId="918321557" sldId="292"/>
            <ac:spMk id="7" creationId="{4F6A02CD-045A-785E-C24C-4424D4DF864F}"/>
          </ac:spMkLst>
        </pc:spChg>
        <pc:spChg chg="del">
          <ac:chgData name="Jake Duddy" userId="7a8a0c806e99fd3e" providerId="LiveId" clId="{CCFF1EDE-63BB-4842-AC66-0597FB2EFDF5}" dt="2025-09-23T16:36:26.248" v="18" actId="478"/>
          <ac:spMkLst>
            <pc:docMk/>
            <pc:sldMk cId="918321557" sldId="292"/>
            <ac:spMk id="8" creationId="{842293F6-6B84-493C-2D9F-A29B74EF9888}"/>
          </ac:spMkLst>
        </pc:spChg>
        <pc:spChg chg="mod">
          <ac:chgData name="Jake Duddy" userId="7a8a0c806e99fd3e" providerId="LiveId" clId="{CCFF1EDE-63BB-4842-AC66-0597FB2EFDF5}" dt="2025-09-23T16:36:43.179" v="32"/>
          <ac:spMkLst>
            <pc:docMk/>
            <pc:sldMk cId="918321557" sldId="292"/>
            <ac:spMk id="9" creationId="{8F972978-C079-F5AE-A1FC-F8A400F8AD93}"/>
          </ac:spMkLst>
        </pc:spChg>
        <pc:spChg chg="add del mod">
          <ac:chgData name="Jake Duddy" userId="7a8a0c806e99fd3e" providerId="LiveId" clId="{CCFF1EDE-63BB-4842-AC66-0597FB2EFDF5}" dt="2025-09-23T16:36:37.165" v="31" actId="478"/>
          <ac:spMkLst>
            <pc:docMk/>
            <pc:sldMk cId="918321557" sldId="292"/>
            <ac:spMk id="11" creationId="{B8DBE6C5-A70C-7C37-4E08-8264AB9C0E26}"/>
          </ac:spMkLst>
        </pc:spChg>
        <pc:spChg chg="add del mod">
          <ac:chgData name="Jake Duddy" userId="7a8a0c806e99fd3e" providerId="LiveId" clId="{CCFF1EDE-63BB-4842-AC66-0597FB2EFDF5}" dt="2025-09-23T16:37:25.877" v="39" actId="478"/>
          <ac:spMkLst>
            <pc:docMk/>
            <pc:sldMk cId="918321557" sldId="292"/>
            <ac:spMk id="13" creationId="{58C12E2F-BBAD-B1D2-35AD-88AE4E3AF9EA}"/>
          </ac:spMkLst>
        </pc:spChg>
        <pc:spChg chg="del">
          <ac:chgData name="Jake Duddy" userId="7a8a0c806e99fd3e" providerId="LiveId" clId="{CCFF1EDE-63BB-4842-AC66-0597FB2EFDF5}" dt="2025-09-23T16:36:26.248" v="18" actId="478"/>
          <ac:spMkLst>
            <pc:docMk/>
            <pc:sldMk cId="918321557" sldId="292"/>
            <ac:spMk id="17" creationId="{44906B6A-FBD7-DA1A-A23F-85ABD5AB3AB4}"/>
          </ac:spMkLst>
        </pc:spChg>
        <pc:spChg chg="del">
          <ac:chgData name="Jake Duddy" userId="7a8a0c806e99fd3e" providerId="LiveId" clId="{CCFF1EDE-63BB-4842-AC66-0597FB2EFDF5}" dt="2025-09-23T16:36:26.248" v="18" actId="478"/>
          <ac:spMkLst>
            <pc:docMk/>
            <pc:sldMk cId="918321557" sldId="292"/>
            <ac:spMk id="18" creationId="{66CA51B5-4401-71C4-F3BC-AA216BCF1E93}"/>
          </ac:spMkLst>
        </pc:spChg>
        <pc:spChg chg="del">
          <ac:chgData name="Jake Duddy" userId="7a8a0c806e99fd3e" providerId="LiveId" clId="{CCFF1EDE-63BB-4842-AC66-0597FB2EFDF5}" dt="2025-09-23T16:36:26.248" v="18" actId="478"/>
          <ac:spMkLst>
            <pc:docMk/>
            <pc:sldMk cId="918321557" sldId="292"/>
            <ac:spMk id="21" creationId="{194F616E-5EB9-5818-5A43-1612AC873AAE}"/>
          </ac:spMkLst>
        </pc:spChg>
        <pc:spChg chg="del">
          <ac:chgData name="Jake Duddy" userId="7a8a0c806e99fd3e" providerId="LiveId" clId="{CCFF1EDE-63BB-4842-AC66-0597FB2EFDF5}" dt="2025-09-23T16:36:26.248" v="18" actId="478"/>
          <ac:spMkLst>
            <pc:docMk/>
            <pc:sldMk cId="918321557" sldId="292"/>
            <ac:spMk id="33" creationId="{4CBC331A-66FB-60F3-67A2-34DA13C7418C}"/>
          </ac:spMkLst>
        </pc:spChg>
        <pc:picChg chg="add mod">
          <ac:chgData name="Jake Duddy" userId="7a8a0c806e99fd3e" providerId="LiveId" clId="{CCFF1EDE-63BB-4842-AC66-0597FB2EFDF5}" dt="2025-09-23T16:37:31.441" v="42" actId="1076"/>
          <ac:picMkLst>
            <pc:docMk/>
            <pc:sldMk cId="918321557" sldId="292"/>
            <ac:picMk id="1026" creationId="{E972A22B-4968-7171-79C3-7AF269CA0560}"/>
          </ac:picMkLst>
        </pc:picChg>
      </pc:sldChg>
      <pc:sldChg chg="add del">
        <pc:chgData name="Jake Duddy" userId="7a8a0c806e99fd3e" providerId="LiveId" clId="{CCFF1EDE-63BB-4842-AC66-0597FB2EFDF5}" dt="2025-09-23T16:36:15.430" v="16" actId="47"/>
        <pc:sldMkLst>
          <pc:docMk/>
          <pc:sldMk cId="786300094" sldId="293"/>
        </pc:sldMkLst>
      </pc:sldChg>
      <pc:sldChg chg="add del">
        <pc:chgData name="Jake Duddy" userId="7a8a0c806e99fd3e" providerId="LiveId" clId="{CCFF1EDE-63BB-4842-AC66-0597FB2EFDF5}" dt="2025-09-23T16:36:19.965" v="17" actId="47"/>
        <pc:sldMkLst>
          <pc:docMk/>
          <pc:sldMk cId="348721876" sldId="294"/>
        </pc:sldMkLst>
      </pc:sldChg>
      <pc:sldChg chg="add del">
        <pc:chgData name="Jake Duddy" userId="7a8a0c806e99fd3e" providerId="LiveId" clId="{CCFF1EDE-63BB-4842-AC66-0597FB2EFDF5}" dt="2025-09-23T16:36:19.965" v="17" actId="47"/>
        <pc:sldMkLst>
          <pc:docMk/>
          <pc:sldMk cId="1588583554" sldId="295"/>
        </pc:sldMkLst>
      </pc:sldChg>
      <pc:sldChg chg="add del">
        <pc:chgData name="Jake Duddy" userId="7a8a0c806e99fd3e" providerId="LiveId" clId="{CCFF1EDE-63BB-4842-AC66-0597FB2EFDF5}" dt="2025-09-23T16:36:15.430" v="16" actId="47"/>
        <pc:sldMkLst>
          <pc:docMk/>
          <pc:sldMk cId="988635769" sldId="299"/>
        </pc:sldMkLst>
      </pc:sldChg>
      <pc:sldChg chg="add del">
        <pc:chgData name="Jake Duddy" userId="7a8a0c806e99fd3e" providerId="LiveId" clId="{CCFF1EDE-63BB-4842-AC66-0597FB2EFDF5}" dt="2025-09-23T16:36:15.430" v="16" actId="47"/>
        <pc:sldMkLst>
          <pc:docMk/>
          <pc:sldMk cId="3953326372" sldId="301"/>
        </pc:sldMkLst>
      </pc:sldChg>
      <pc:sldChg chg="add del">
        <pc:chgData name="Jake Duddy" userId="7a8a0c806e99fd3e" providerId="LiveId" clId="{CCFF1EDE-63BB-4842-AC66-0597FB2EFDF5}" dt="2025-09-23T16:36:15.430" v="16" actId="47"/>
        <pc:sldMkLst>
          <pc:docMk/>
          <pc:sldMk cId="534188395" sldId="302"/>
        </pc:sldMkLst>
      </pc:sldChg>
      <pc:sldChg chg="add del">
        <pc:chgData name="Jake Duddy" userId="7a8a0c806e99fd3e" providerId="LiveId" clId="{CCFF1EDE-63BB-4842-AC66-0597FB2EFDF5}" dt="2025-09-23T16:36:15.430" v="16" actId="47"/>
        <pc:sldMkLst>
          <pc:docMk/>
          <pc:sldMk cId="612784051" sldId="305"/>
        </pc:sldMkLst>
      </pc:sldChg>
      <pc:sldChg chg="add del">
        <pc:chgData name="Jake Duddy" userId="7a8a0c806e99fd3e" providerId="LiveId" clId="{CCFF1EDE-63BB-4842-AC66-0597FB2EFDF5}" dt="2025-09-23T16:36:15.430" v="16" actId="47"/>
        <pc:sldMkLst>
          <pc:docMk/>
          <pc:sldMk cId="3492570063" sldId="310"/>
        </pc:sldMkLst>
      </pc:sldChg>
      <pc:sldChg chg="add del">
        <pc:chgData name="Jake Duddy" userId="7a8a0c806e99fd3e" providerId="LiveId" clId="{CCFF1EDE-63BB-4842-AC66-0597FB2EFDF5}" dt="2025-09-23T16:36:19.965" v="17" actId="47"/>
        <pc:sldMkLst>
          <pc:docMk/>
          <pc:sldMk cId="2852776881" sldId="311"/>
        </pc:sldMkLst>
      </pc:sldChg>
      <pc:sldChg chg="add del">
        <pc:chgData name="Jake Duddy" userId="7a8a0c806e99fd3e" providerId="LiveId" clId="{CCFF1EDE-63BB-4842-AC66-0597FB2EFDF5}" dt="2025-09-23T16:36:19.965" v="17" actId="47"/>
        <pc:sldMkLst>
          <pc:docMk/>
          <pc:sldMk cId="3107058688" sldId="313"/>
        </pc:sldMkLst>
      </pc:sldChg>
      <pc:sldChg chg="add del">
        <pc:chgData name="Jake Duddy" userId="7a8a0c806e99fd3e" providerId="LiveId" clId="{CCFF1EDE-63BB-4842-AC66-0597FB2EFDF5}" dt="2025-09-23T16:36:19.965" v="17" actId="47"/>
        <pc:sldMkLst>
          <pc:docMk/>
          <pc:sldMk cId="2593454414" sldId="317"/>
        </pc:sldMkLst>
      </pc:sldChg>
      <pc:sldChg chg="add del">
        <pc:chgData name="Jake Duddy" userId="7a8a0c806e99fd3e" providerId="LiveId" clId="{CCFF1EDE-63BB-4842-AC66-0597FB2EFDF5}" dt="2025-09-23T16:36:19.965" v="17" actId="47"/>
        <pc:sldMkLst>
          <pc:docMk/>
          <pc:sldMk cId="3979522602" sldId="318"/>
        </pc:sldMkLst>
      </pc:sldChg>
      <pc:sldChg chg="add del">
        <pc:chgData name="Jake Duddy" userId="7a8a0c806e99fd3e" providerId="LiveId" clId="{CCFF1EDE-63BB-4842-AC66-0597FB2EFDF5}" dt="2025-09-23T16:36:19.965" v="17" actId="47"/>
        <pc:sldMkLst>
          <pc:docMk/>
          <pc:sldMk cId="862444430" sldId="319"/>
        </pc:sldMkLst>
      </pc:sldChg>
      <pc:sldChg chg="add del">
        <pc:chgData name="Jake Duddy" userId="7a8a0c806e99fd3e" providerId="LiveId" clId="{CCFF1EDE-63BB-4842-AC66-0597FB2EFDF5}" dt="2025-09-23T16:36:19.965" v="17" actId="47"/>
        <pc:sldMkLst>
          <pc:docMk/>
          <pc:sldMk cId="207661854" sldId="321"/>
        </pc:sldMkLst>
      </pc:sldChg>
      <pc:sldChg chg="add del">
        <pc:chgData name="Jake Duddy" userId="7a8a0c806e99fd3e" providerId="LiveId" clId="{CCFF1EDE-63BB-4842-AC66-0597FB2EFDF5}" dt="2025-09-23T16:36:19.965" v="17" actId="47"/>
        <pc:sldMkLst>
          <pc:docMk/>
          <pc:sldMk cId="2560793808" sldId="322"/>
        </pc:sldMkLst>
      </pc:sldChg>
      <pc:sldChg chg="add del">
        <pc:chgData name="Jake Duddy" userId="7a8a0c806e99fd3e" providerId="LiveId" clId="{CCFF1EDE-63BB-4842-AC66-0597FB2EFDF5}" dt="2025-09-23T16:36:19.965" v="17" actId="47"/>
        <pc:sldMkLst>
          <pc:docMk/>
          <pc:sldMk cId="2767084959" sldId="323"/>
        </pc:sldMkLst>
      </pc:sldChg>
      <pc:sldChg chg="add del">
        <pc:chgData name="Jake Duddy" userId="7a8a0c806e99fd3e" providerId="LiveId" clId="{CCFF1EDE-63BB-4842-AC66-0597FB2EFDF5}" dt="2025-09-23T16:36:19.965" v="17" actId="47"/>
        <pc:sldMkLst>
          <pc:docMk/>
          <pc:sldMk cId="1883246539" sldId="32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CDFA-3271-9DA1-1563-9E816657D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E1B0B-9C5C-9264-4C16-AE1E718EC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354FB-427C-5056-DED3-0AFFE68F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18F60-83C9-BAE9-6800-BFE72CF1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60CEB-5EA0-F87D-CFD5-0872B0ED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74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78AE-6BAF-21DC-03DF-B8A29E87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17395-5C77-4797-9FFC-C37B06D71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199D-124E-A7C5-5E35-BA70F989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BB626-0E43-85D8-737F-EBF65A1B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AFBE8-7D3B-010F-EE68-8441CF05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89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8D350-6A00-F28D-0829-C882C94A9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795D8-83A5-4782-6299-BD835BA60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61C28-4BEE-A849-6731-CCB76DF2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73851-EFC4-576B-548C-F3C68752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81DB4-A438-8867-4ADE-029BC201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67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7282-0F76-FADB-7B01-11F78E06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E1DC-EDAA-3622-FCB2-F601BF2A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6DEF4-0953-FB48-2419-1FA44ECB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FBE60-170E-F577-00E0-F083E498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69F68-294D-5560-ACCC-A0F94B9A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09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E8E6-3CDD-7F81-91CE-8D8AADCD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4C3DC-C6CD-8B4E-9872-9611DA42E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F35A8-5248-1DF3-A429-3FCCD85D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4B254-BE96-207F-6354-1E4463A4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8C263-9318-E3D9-062F-C6D14DEE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19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6197-64D9-8102-EE6B-126A43D9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3A69-9BE1-35DA-A711-078963391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EA6C7-4B30-3F4F-5B92-5E2D35356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FD226-FC0C-0BEB-C6EF-172F634B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C6C1D-8ECF-9EBA-559D-A55CA863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6C70F-1D8C-3246-EC33-71624F87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71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F1B1-CF78-0BF8-8B9A-21EB7D19D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1B1C4-467B-2816-9B3F-9C328B6A2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07F9B-29C3-5775-A563-5D327C53F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80E2C-CB94-56CB-979F-C3A1B7E3F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9D050-3D36-2861-2A9A-E7B8DA21C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4C979-2C59-1A0A-0B92-EDF5E896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48242-D64A-EDAD-F69F-EA70CB41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62A88-7AD3-A0E7-1C62-C58EBAC2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D67B-7E30-56C1-A077-BCEC1601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E3A70-36C9-7EF3-D764-85A4078A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9D59E-0000-F9E5-22BF-0589FD4F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89194-3D5C-FB50-D4B0-F9F42A4C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84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55FCA-8369-BCD4-70FA-946B3A97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A5E3C-4367-AF03-2623-576BD213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6AC8A-D9EC-7496-E81A-42AAD896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33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4E0B-EA4C-E013-7915-90D3B8FD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89F84-B50E-CABA-0080-0BE9F25DD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FAD9D-0627-1D9A-67BA-8E2D8F2A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83AF6-9582-0D5A-60B3-0F1A2C1D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A80B6-6008-759E-8B4D-F846F028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504FD-33B7-3994-FF28-3EE4394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24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D9C3-CA54-A6F8-7604-71F02922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DA82C-C662-32FF-45B7-39F221D52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62142-E682-C9E1-1DBE-7D52D0FCE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AD776-391A-CB81-B62F-7C1AF089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C0D19-A620-4951-0B97-36FF6129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76BAB-C63A-46DE-1DE6-740B33BF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44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8F6CD-609C-9A77-DC50-536EC786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6D476-FD18-7D2D-6684-E8856549C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7F778-FD34-EC0D-AA97-02FCAB028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C765AC-4321-4C4E-8A2D-60007643505B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93CED-8E50-2FA2-50B0-A82A791FE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35BFD-BBD8-48D9-1B5B-2189A038D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86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valuationcontext.github.io/posts/sudok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222617F-D3A4-600C-A967-1FEC73F068D5}"/>
              </a:ext>
            </a:extLst>
          </p:cNvPr>
          <p:cNvSpPr txBox="1">
            <a:spLocks/>
          </p:cNvSpPr>
          <p:nvPr/>
        </p:nvSpPr>
        <p:spPr>
          <a:xfrm>
            <a:off x="838200" y="2709908"/>
            <a:ext cx="105939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Translytical Sudoku</a:t>
            </a:r>
          </a:p>
          <a:p>
            <a:r>
              <a:rPr lang="en-GB" sz="40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Playing with Translytical Task Flows</a:t>
            </a:r>
            <a:endParaRPr lang="en-GB" sz="4000" dirty="0">
              <a:solidFill>
                <a:srgbClr val="074D49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FF10E9-901D-B0D8-E914-F83F0E9DBE35}"/>
              </a:ext>
            </a:extLst>
          </p:cNvPr>
          <p:cNvSpPr txBox="1">
            <a:spLocks/>
          </p:cNvSpPr>
          <p:nvPr/>
        </p:nvSpPr>
        <p:spPr>
          <a:xfrm>
            <a:off x="838200" y="4082143"/>
            <a:ext cx="10515600" cy="209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478F8C"/>
                </a:solidFill>
              </a:rPr>
              <a:t>Jake Duddy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rgbClr val="478F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3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C634A8-FD24-1278-57E6-1B795418A9B2}"/>
              </a:ext>
            </a:extLst>
          </p:cNvPr>
          <p:cNvGrpSpPr>
            <a:grpSpLocks noChangeAspect="1"/>
          </p:cNvGrpSpPr>
          <p:nvPr/>
        </p:nvGrpSpPr>
        <p:grpSpPr>
          <a:xfrm>
            <a:off x="4065107" y="3929294"/>
            <a:ext cx="2418048" cy="2751008"/>
            <a:chOff x="1029322" y="2455893"/>
            <a:chExt cx="1803040" cy="205131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46F8F05-72A5-AB58-A312-EB89180D2D1A}"/>
                </a:ext>
              </a:extLst>
            </p:cNvPr>
            <p:cNvSpPr/>
            <p:nvPr/>
          </p:nvSpPr>
          <p:spPr>
            <a:xfrm>
              <a:off x="1029322" y="2491317"/>
              <a:ext cx="1803040" cy="1767616"/>
            </a:xfrm>
            <a:prstGeom prst="roundRect">
              <a:avLst>
                <a:gd name="adj" fmla="val 68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76BAA50-2A78-C82A-8B9B-510728C8A5BF}"/>
                </a:ext>
              </a:extLst>
            </p:cNvPr>
            <p:cNvGrpSpPr/>
            <p:nvPr/>
          </p:nvGrpSpPr>
          <p:grpSpPr>
            <a:xfrm>
              <a:off x="1029322" y="2455893"/>
              <a:ext cx="1803040" cy="2051315"/>
              <a:chOff x="4328299" y="4325248"/>
              <a:chExt cx="1803040" cy="205131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3486058-3292-0424-9154-99B74094213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328299" y="4325248"/>
                <a:ext cx="1803040" cy="1803040"/>
                <a:chOff x="6310385" y="1254510"/>
                <a:chExt cx="3240161" cy="3240161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7321143-AEAF-2B4F-06E9-EFBC06E3C3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074D49">
                      <a:tint val="45000"/>
                      <a:satMod val="400000"/>
                    </a:srgbClr>
                  </a:duotone>
                </a:blip>
                <a:stretch>
                  <a:fillRect/>
                </a:stretch>
              </p:blipFill>
              <p:spPr>
                <a:xfrm>
                  <a:off x="6310385" y="1254510"/>
                  <a:ext cx="3240161" cy="3240161"/>
                </a:xfrm>
                <a:prstGeom prst="rect">
                  <a:avLst/>
                </a:prstGeom>
              </p:spPr>
            </p:pic>
            <p:pic>
              <p:nvPicPr>
                <p:cNvPr id="17" name="Picture 2" descr="avatar">
                  <a:extLst>
                    <a:ext uri="{FF2B5EF4-FFF2-40B4-BE49-F238E27FC236}">
                      <a16:creationId xmlns:a16="http://schemas.microsoft.com/office/drawing/2014/main" id="{9F3A2C4C-B6AA-6C2F-9179-B43A4C4E17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4529" y="2578853"/>
                  <a:ext cx="731871" cy="7318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94DADC-0DAC-B903-DBDB-72ED3C38F7D7}"/>
                  </a:ext>
                </a:extLst>
              </p:cNvPr>
              <p:cNvSpPr txBox="1"/>
              <p:nvPr/>
            </p:nvSpPr>
            <p:spPr>
              <a:xfrm>
                <a:off x="4328299" y="6145731"/>
                <a:ext cx="180304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evaluationcontext.github.io/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3B2667-7E4D-163F-E3ED-CEC7A13994DF}"/>
              </a:ext>
            </a:extLst>
          </p:cNvPr>
          <p:cNvGrpSpPr>
            <a:grpSpLocks noChangeAspect="1"/>
          </p:cNvGrpSpPr>
          <p:nvPr/>
        </p:nvGrpSpPr>
        <p:grpSpPr>
          <a:xfrm>
            <a:off x="6949399" y="3929294"/>
            <a:ext cx="2482218" cy="2797874"/>
            <a:chOff x="1037916" y="4617388"/>
            <a:chExt cx="1850889" cy="208626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DC3B964-7A81-9CB7-996E-21DFB39DB900}"/>
                </a:ext>
              </a:extLst>
            </p:cNvPr>
            <p:cNvSpPr/>
            <p:nvPr/>
          </p:nvSpPr>
          <p:spPr>
            <a:xfrm>
              <a:off x="1057704" y="4652377"/>
              <a:ext cx="1803040" cy="1803040"/>
            </a:xfrm>
            <a:prstGeom prst="roundRect">
              <a:avLst>
                <a:gd name="adj" fmla="val 68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4564478-B326-4E2F-558B-D5D0DE4A528E}"/>
                </a:ext>
              </a:extLst>
            </p:cNvPr>
            <p:cNvGrpSpPr/>
            <p:nvPr/>
          </p:nvGrpSpPr>
          <p:grpSpPr>
            <a:xfrm>
              <a:off x="1037916" y="4617388"/>
              <a:ext cx="1850889" cy="2086261"/>
              <a:chOff x="6471477" y="4301323"/>
              <a:chExt cx="1850889" cy="208626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CDBA567-4C06-88FC-AA13-B3F8BEA928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471477" y="4301323"/>
                <a:ext cx="1850889" cy="1850889"/>
                <a:chOff x="1559491" y="1198144"/>
                <a:chExt cx="3240162" cy="3240162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FE96CA94-402E-6829-E4DA-CBCA002627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duotone>
                    <a:prstClr val="black"/>
                    <a:srgbClr val="4567AC">
                      <a:tint val="45000"/>
                      <a:satMod val="400000"/>
                    </a:srgbClr>
                  </a:duotone>
                </a:blip>
                <a:stretch>
                  <a:fillRect/>
                </a:stretch>
              </p:blipFill>
              <p:spPr>
                <a:xfrm>
                  <a:off x="1559491" y="1198144"/>
                  <a:ext cx="3240162" cy="3240162"/>
                </a:xfrm>
                <a:prstGeom prst="rect">
                  <a:avLst/>
                </a:prstGeom>
              </p:spPr>
            </p:pic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53B2317A-20BF-BFB3-5771-09283A42D0F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794181" y="2508654"/>
                  <a:ext cx="731871" cy="731871"/>
                  <a:chOff x="2611313" y="2374495"/>
                  <a:chExt cx="997356" cy="997356"/>
                </a:xfrm>
              </p:grpSpPr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3B36B85B-9FAD-B8C9-C914-3825532000E9}"/>
                      </a:ext>
                    </a:extLst>
                  </p:cNvPr>
                  <p:cNvSpPr/>
                  <p:nvPr/>
                </p:nvSpPr>
                <p:spPr>
                  <a:xfrm>
                    <a:off x="2611313" y="2374495"/>
                    <a:ext cx="997356" cy="997356"/>
                  </a:xfrm>
                  <a:prstGeom prst="rect">
                    <a:avLst/>
                  </a:prstGeom>
                  <a:solidFill>
                    <a:srgbClr val="4567A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0399DC86-4A81-15B5-FA83-D382D07FD0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rcRect l="9006" t="9049" r="6976" b="9333"/>
                  <a:stretch/>
                </p:blipFill>
                <p:spPr>
                  <a:xfrm>
                    <a:off x="2707664" y="2470159"/>
                    <a:ext cx="837945" cy="81653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F6E8A50-F8D5-684E-FCCE-5F24B4E22663}"/>
                  </a:ext>
                </a:extLst>
              </p:cNvPr>
              <p:cNvSpPr txBox="1"/>
              <p:nvPr/>
            </p:nvSpPr>
            <p:spPr>
              <a:xfrm>
                <a:off x="6471477" y="6156752"/>
                <a:ext cx="1850889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1200">
                    <a:solidFill>
                      <a:schemeClr val="bg1">
                        <a:lumMod val="50000"/>
                      </a:schemeClr>
                    </a:solidFill>
                  </a:defRPr>
                </a:lvl1pPr>
              </a:lstStyle>
              <a:p>
                <a:pPr algn="ctr"/>
                <a:r>
                  <a:rPr lang="en-GB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linkedin.com/in/jakeduddy/</a:t>
                </a:r>
              </a:p>
            </p:txBody>
          </p:sp>
        </p:grp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D0D6FE6D-FF96-CD36-62FA-AE6B83D81826}"/>
              </a:ext>
            </a:extLst>
          </p:cNvPr>
          <p:cNvSpPr txBox="1">
            <a:spLocks/>
          </p:cNvSpPr>
          <p:nvPr/>
        </p:nvSpPr>
        <p:spPr>
          <a:xfrm>
            <a:off x="4039146" y="2173978"/>
            <a:ext cx="9532646" cy="170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>
                <a:solidFill>
                  <a:srgbClr val="478F8C"/>
                </a:solidFill>
              </a:rPr>
              <a:t>Data Platform Microsoft MVP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478F8C"/>
                </a:solidFill>
              </a:rPr>
              <a:t>Fabric Community Super User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478F8C"/>
                </a:solidFill>
              </a:rPr>
              <a:t>EvaluationContext Blog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478F8C"/>
                </a:solidFill>
              </a:rPr>
              <a:t>Devon and Cornwall Power BI Group Co-organizer</a:t>
            </a:r>
          </a:p>
          <a:p>
            <a:pPr marL="0" indent="0">
              <a:buNone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5615E17-DDCB-393F-7578-2B32FBC19DB4}"/>
              </a:ext>
            </a:extLst>
          </p:cNvPr>
          <p:cNvGrpSpPr>
            <a:grpSpLocks noChangeAspect="1"/>
          </p:cNvGrpSpPr>
          <p:nvPr/>
        </p:nvGrpSpPr>
        <p:grpSpPr>
          <a:xfrm>
            <a:off x="373489" y="962701"/>
            <a:ext cx="2989482" cy="2966593"/>
            <a:chOff x="1256482" y="622666"/>
            <a:chExt cx="1746418" cy="1733046"/>
          </a:xfrm>
        </p:grpSpPr>
        <p:pic>
          <p:nvPicPr>
            <p:cNvPr id="53" name="Picture 52" descr="A person standing behind a desk with a computer&#10;&#10;AI-generated content may be incorrect.">
              <a:extLst>
                <a:ext uri="{FF2B5EF4-FFF2-40B4-BE49-F238E27FC236}">
                  <a16:creationId xmlns:a16="http://schemas.microsoft.com/office/drawing/2014/main" id="{DDF2E63B-BFB2-A9F2-B9A7-F75409921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47" t="2790" r="6110" b="1121"/>
            <a:stretch>
              <a:fillRect/>
            </a:stretch>
          </p:blipFill>
          <p:spPr>
            <a:xfrm>
              <a:off x="1274900" y="627712"/>
              <a:ext cx="1728000" cy="1728000"/>
            </a:xfrm>
            <a:custGeom>
              <a:avLst/>
              <a:gdLst>
                <a:gd name="connsiteX0" fmla="*/ 864000 w 1728000"/>
                <a:gd name="connsiteY0" fmla="*/ 0 h 1728000"/>
                <a:gd name="connsiteX1" fmla="*/ 1728000 w 1728000"/>
                <a:gd name="connsiteY1" fmla="*/ 864000 h 1728000"/>
                <a:gd name="connsiteX2" fmla="*/ 864000 w 1728000"/>
                <a:gd name="connsiteY2" fmla="*/ 1728000 h 1728000"/>
                <a:gd name="connsiteX3" fmla="*/ 0 w 1728000"/>
                <a:gd name="connsiteY3" fmla="*/ 864000 h 1728000"/>
                <a:gd name="connsiteX4" fmla="*/ 864000 w 1728000"/>
                <a:gd name="connsiteY4" fmla="*/ 0 h 172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8000" h="1728000">
                  <a:moveTo>
                    <a:pt x="864000" y="0"/>
                  </a:moveTo>
                  <a:cubicBezTo>
                    <a:pt x="1341174" y="0"/>
                    <a:pt x="1728000" y="386826"/>
                    <a:pt x="1728000" y="864000"/>
                  </a:cubicBezTo>
                  <a:cubicBezTo>
                    <a:pt x="1728000" y="1341174"/>
                    <a:pt x="1341174" y="1728000"/>
                    <a:pt x="864000" y="1728000"/>
                  </a:cubicBezTo>
                  <a:cubicBezTo>
                    <a:pt x="386826" y="1728000"/>
                    <a:pt x="0" y="1341174"/>
                    <a:pt x="0" y="864000"/>
                  </a:cubicBezTo>
                  <a:cubicBezTo>
                    <a:pt x="0" y="386826"/>
                    <a:pt x="386826" y="0"/>
                    <a:pt x="864000" y="0"/>
                  </a:cubicBezTo>
                  <a:close/>
                </a:path>
              </a:pathLst>
            </a:cu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231BE7-67F7-7AA8-99B9-EB308D920B03}"/>
                </a:ext>
              </a:extLst>
            </p:cNvPr>
            <p:cNvSpPr/>
            <p:nvPr/>
          </p:nvSpPr>
          <p:spPr>
            <a:xfrm>
              <a:off x="1256482" y="622666"/>
              <a:ext cx="1728000" cy="1728000"/>
            </a:xfrm>
            <a:prstGeom prst="ellipse">
              <a:avLst/>
            </a:prstGeom>
            <a:noFill/>
            <a:ln w="76200">
              <a:solidFill>
                <a:srgbClr val="074D4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79E33E9-2FC8-2C8B-4B31-93597D74870D}"/>
              </a:ext>
            </a:extLst>
          </p:cNvPr>
          <p:cNvSpPr txBox="1"/>
          <p:nvPr/>
        </p:nvSpPr>
        <p:spPr>
          <a:xfrm>
            <a:off x="4039146" y="1349659"/>
            <a:ext cx="3675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74D49"/>
                </a:solidFill>
              </a:rPr>
              <a:t>Jake Duddy</a:t>
            </a:r>
          </a:p>
        </p:txBody>
      </p:sp>
      <p:pic>
        <p:nvPicPr>
          <p:cNvPr id="63" name="Picture 62" descr="A blue sign with white text&#10;&#10;AI-generated content may be incorrect.">
            <a:extLst>
              <a:ext uri="{FF2B5EF4-FFF2-40B4-BE49-F238E27FC236}">
                <a16:creationId xmlns:a16="http://schemas.microsoft.com/office/drawing/2014/main" id="{8D4FF37A-F504-DE90-569E-E6E08B0F72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947" y="0"/>
            <a:ext cx="2289053" cy="92354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3DB169-F66D-EEE8-5852-0DC3BCCB93B0}"/>
              </a:ext>
            </a:extLst>
          </p:cNvPr>
          <p:cNvSpPr txBox="1">
            <a:spLocks/>
          </p:cNvSpPr>
          <p:nvPr/>
        </p:nvSpPr>
        <p:spPr>
          <a:xfrm>
            <a:off x="789607" y="4082143"/>
            <a:ext cx="2218635" cy="529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074D49"/>
                </a:solidFill>
              </a:rPr>
              <a:t>Jake Duddy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rgbClr val="478F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87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82C5A-8D2C-81FD-32CD-5A889EEC3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972978-C079-F5AE-A1FC-F8A400F8AD93}"/>
              </a:ext>
            </a:extLst>
          </p:cNvPr>
          <p:cNvSpPr txBox="1"/>
          <p:nvPr/>
        </p:nvSpPr>
        <p:spPr>
          <a:xfrm>
            <a:off x="190500" y="6438384"/>
            <a:ext cx="11830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1CC0A5"/>
                </a:solidFill>
                <a:hlinkClick r:id="rId2"/>
              </a:rPr>
              <a:t>https://evaluationcontext.github.io/posts/sudoku/</a:t>
            </a:r>
            <a:endParaRPr lang="en-GB" dirty="0">
              <a:solidFill>
                <a:srgbClr val="1CC0A5"/>
              </a:solidFill>
            </a:endParaRPr>
          </a:p>
        </p:txBody>
      </p:sp>
      <p:pic>
        <p:nvPicPr>
          <p:cNvPr id="1026" name="Picture 2" descr="Architecture">
            <a:extLst>
              <a:ext uri="{FF2B5EF4-FFF2-40B4-BE49-F238E27FC236}">
                <a16:creationId xmlns:a16="http://schemas.microsoft.com/office/drawing/2014/main" id="{E972A22B-4968-7171-79C3-7AF269CA0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355" y="530740"/>
            <a:ext cx="9617122" cy="568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32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19141</TotalTime>
  <Words>56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Graphik Meetup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Jake Duddy</dc:creator>
  <cp:lastModifiedBy>Jake Duddy</cp:lastModifiedBy>
  <cp:revision>22</cp:revision>
  <dcterms:created xsi:type="dcterms:W3CDTF">2025-04-08T20:32:31Z</dcterms:created>
  <dcterms:modified xsi:type="dcterms:W3CDTF">2025-09-23T16:43:16Z</dcterms:modified>
</cp:coreProperties>
</file>