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61DC-2D1B-5E40-75C2-516E2D636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2CEF-9C1D-AF58-F372-4F1AD3B73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78EF-52C0-4B37-5756-C6CE6E19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5734F-48EB-914E-8981-2E99B674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BE4E-8166-2145-525E-20E5D248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D618-7613-FDB5-E008-B7AE0CC2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54C93-7684-E561-4B82-B7755518F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3435-5F24-3F6E-FAE3-907FCD68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C8C9-0550-8C4F-8F3C-79635A37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0A36-B396-21C3-B3E0-01557A4F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1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B56E3-83DC-CA40-CBD0-8F236F13B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EAA77-C0A5-4606-83E4-D1D29E5D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E5641-06D9-6E04-1C93-AB01834F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03F0-FAE3-75C0-B759-95D6C74A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9EEF-A72C-A213-6B6D-85914BE9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ACE5-AD6D-4876-92DF-009320ED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C50D-92E6-8178-7CD3-2B9EC880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9B25-3C2F-BAD2-CCB9-B619F667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6495-6805-A662-320B-17EA78AD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60F4-15D5-086B-5B9C-1D0DAB84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7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CDA2-74D8-9D94-EA3F-F231E2C5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D3B22-074B-FE29-C611-507D07A4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91BC-4F5F-2F46-609C-640042A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BDE05-F0F4-7ACB-0619-B6536A34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2864-E992-6A62-D976-7617FD4D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9D41-C7CB-0EE4-BAB7-2432A4C4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3418-DBE6-CBBF-711F-2F80C99A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B5E1-51F9-D358-7C64-9821D6F95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0D2A3-15D9-661C-DAF5-329B026E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71024-0364-5295-8247-C2F25504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838F-70DD-9F3E-AE99-DA565455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2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8032-4813-6A22-353A-751A44EF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BD9AB-4E19-23D3-ED65-08934321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44A37-DB73-B37A-158F-734CFA091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97255-E557-64E1-DB96-022162432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F21E3-700A-6788-7705-4A01A1580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8275F-4280-A025-379E-63BFA44F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1B19B-0777-B420-109D-D126C950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B88B0-66C6-5F60-794E-056174A6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2772-8EE9-D638-5043-B893EEE8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14C92-52CB-C81F-52EC-BD6A78AD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514FA-8886-8A8F-33CD-1DA3541D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9269C-B63F-66E9-7694-49690B84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A09E7-5C46-A497-F8DD-8CAC27B7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ADD18-994A-9068-8F2A-66EDE8AA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F921F-99E3-6C3B-2035-8E737F41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2FED-CE46-7C3B-0F60-3D183FD6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380A-6AEF-629F-33EA-96A670D9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6FBC7-1055-8F56-06D1-EB2E4695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E8C97-1BCD-ED00-5131-69630AAF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F49A7-9B6C-A5A7-6D34-27E9118D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20684-C1C1-11D4-D725-4BC2461C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3AB1-2CAC-6AAC-60D8-D2E6BB87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E22A9-7DBC-5678-C945-5EEA443AD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BDD0-044B-283E-0C50-ED8990151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C7889-AFE9-E44A-0B3E-62C0CC40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F77F-8161-D608-ED2B-F5C61EF5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0052A-D70A-B25A-E262-0AB86427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0C5AA-994B-35F3-0B1C-6F3131B0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E4EE0-6127-9C9B-8FF5-3E30F18B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E19D-6060-AC67-622F-F9D12CCC3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EB18-FC97-8949-88A6-6326AE735CE8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363B-404E-3DD0-DA17-50ED4DE45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0381-0AF1-78BE-2B9D-3782497E0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F92B-76C2-FE43-8CA1-F0A1B0B6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19D6-7E4D-6FE3-E493-72BF532B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395167-C35B-EFD0-2FAF-112293F8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3" y="211137"/>
            <a:ext cx="8291512" cy="60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2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AC97-AE34-B602-7B5C-C34218E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7C7B28-5CFD-CA58-28D5-221D1D44A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345" y="365124"/>
            <a:ext cx="8494380" cy="61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2022-05-04T03:59:38Z</dcterms:created>
  <dcterms:modified xsi:type="dcterms:W3CDTF">2022-05-04T04:00:59Z</dcterms:modified>
</cp:coreProperties>
</file>