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992" y="2607047"/>
            <a:ext cx="7772400" cy="1470025"/>
          </a:xfrm>
        </p:spPr>
        <p:txBody>
          <a:bodyPr/>
          <a:lstStyle>
            <a:lvl1pPr algn="l">
              <a:defRPr sz="4000" b="1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1440" y="3908648"/>
            <a:ext cx="6400800" cy="1752600"/>
          </a:xfrm>
        </p:spPr>
        <p:txBody>
          <a:bodyPr/>
          <a:lstStyle>
            <a:lvl1pPr marL="0" indent="0" algn="l">
              <a:buFontTx/>
              <a:buNone/>
              <a:defRPr b="1" baseline="0">
                <a:latin typeface="+mj-lt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>
            <a:lvl1pPr>
              <a:def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Flex </a:t>
            </a:r>
            <a:r>
              <a:rPr lang="en-US" altLang="zh-CN" dirty="0" smtClean="0"/>
              <a:t>UI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600" dirty="0" smtClean="0"/>
              <a:t>By </a:t>
            </a:r>
            <a:r>
              <a:rPr lang="en-US" altLang="zh-CN" sz="1600" dirty="0" err="1" smtClean="0"/>
              <a:t>Andriy.Huang</a:t>
            </a:r>
            <a:r>
              <a:rPr lang="en-US" altLang="zh-CN" sz="1600" dirty="0" smtClean="0"/>
              <a:t>, to 2012-03-15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5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308551" cy="622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8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16024"/>
            <a:ext cx="5572125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3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723900"/>
            <a:ext cx="7365057" cy="57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6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nexusTheme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Digitnexus</Template>
  <TotalTime>180</TotalTime>
  <Words>10</Words>
  <Application>Microsoft Office PowerPoint</Application>
  <PresentationFormat>全屏显示(4:3)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DigitnexusTheme</vt:lpstr>
      <vt:lpstr>Flex UI Architecture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AndriyHuang</dc:creator>
  <cp:lastModifiedBy>AndriyHuang</cp:lastModifiedBy>
  <cp:revision>15</cp:revision>
  <dcterms:created xsi:type="dcterms:W3CDTF">2012-03-15T11:36:02Z</dcterms:created>
  <dcterms:modified xsi:type="dcterms:W3CDTF">2012-03-15T16:44:52Z</dcterms:modified>
</cp:coreProperties>
</file>