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puter Services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86D4F-70EC-4766-8DDB-23294EF77865}" type="datetimeFigureOut">
              <a:rPr lang="en-IE" smtClean="0"/>
              <a:t>15/10/2020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2FC0-8A99-4D68-989B-B70D2DC098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964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EE1-B5B4-46E1-B9BB-1AE9716747F0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62" y="6459786"/>
            <a:ext cx="984019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0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720-D0AD-439B-A968-120CF3F20F7D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04F4-2CC6-4154-AD78-FD6896960889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3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7C90-70D0-490A-9853-805843D3965F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6400800"/>
            <a:ext cx="188976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7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9920-7539-4688-819E-EC911CA15C53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77000" y="6400800"/>
            <a:ext cx="188976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9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1AB2-0212-4F87-8D91-83B31991A0C9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B6A-2894-4812-8B38-ECBF1A840CBD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0FB-72E2-4497-AEEC-00688BB66527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4DE2-04B3-407D-B560-70C66F88D408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FYP Support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C4AFB42-FE91-4DD2-A29A-7435E68A577D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FYP Support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9F3-FF80-4159-9CEF-AFF5B4750FE5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Support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30236301-4422-4182-8A77-2CC694CCD963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FYP Support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400800" y="6245225"/>
            <a:ext cx="19653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700">
                <a:solidFill>
                  <a:schemeClr val="bg1"/>
                </a:solidFill>
              </a:rPr>
              <a:t>Copyright © 2008 by Pearson Education, Inc.</a:t>
            </a:r>
            <a:br>
              <a:rPr lang="en-US" altLang="en-US" sz="700">
                <a:solidFill>
                  <a:schemeClr val="bg1"/>
                </a:solidFill>
              </a:rPr>
            </a:br>
            <a:r>
              <a:rPr lang="en-US" altLang="en-US" sz="700">
                <a:solidFill>
                  <a:schemeClr val="bg1"/>
                </a:solidFill>
              </a:rPr>
              <a:t>Upper Saddle River, New Jersey 07458</a:t>
            </a:r>
            <a:br>
              <a:rPr lang="en-US" altLang="en-US" sz="700">
                <a:solidFill>
                  <a:schemeClr val="bg1"/>
                </a:solidFill>
              </a:rPr>
            </a:br>
            <a:r>
              <a:rPr lang="en-US" altLang="en-US" sz="700">
                <a:solidFill>
                  <a:schemeClr val="bg1"/>
                </a:solidFill>
              </a:rPr>
              <a:t>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C2D4-A702-4A6A-8206-95054FD0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FYP – Design : </a:t>
            </a:r>
            <a:br>
              <a:rPr lang="en-IE" dirty="0"/>
            </a:br>
            <a:r>
              <a:rPr lang="en-IE" dirty="0"/>
              <a:t>Review Thursday October 15</a:t>
            </a:r>
            <a:r>
              <a:rPr lang="en-IE" baseline="30000" dirty="0"/>
              <a:t>th </a:t>
            </a:r>
            <a:r>
              <a:rPr lang="en-I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B270-230D-46C2-B6D1-0565E1AD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495800"/>
          </a:xfrm>
        </p:spPr>
        <p:txBody>
          <a:bodyPr>
            <a:normAutofit lnSpcReduction="10000"/>
          </a:bodyPr>
          <a:lstStyle/>
          <a:p>
            <a:endParaRPr lang="en-IE" dirty="0"/>
          </a:p>
          <a:p>
            <a:r>
              <a:rPr lang="en-IE" dirty="0"/>
              <a:t>Name: Evan Barry</a:t>
            </a:r>
          </a:p>
          <a:p>
            <a:endParaRPr lang="en-IE" dirty="0"/>
          </a:p>
          <a:p>
            <a:r>
              <a:rPr lang="en-IE" dirty="0"/>
              <a:t>Working research question : Can major aspects of Game Design be completely procedurally generated?</a:t>
            </a:r>
          </a:p>
          <a:p>
            <a:pPr marL="150876" lvl="1" indent="0">
              <a:buNone/>
            </a:pPr>
            <a:r>
              <a:rPr lang="en-IE" dirty="0"/>
              <a:t>			   What algorithms produce the fastest and/or most efficient generation?</a:t>
            </a:r>
          </a:p>
          <a:p>
            <a:pPr marL="150876" lvl="1" indent="0">
              <a:buNone/>
            </a:pPr>
            <a:r>
              <a:rPr lang="en-IE" dirty="0"/>
              <a:t>			   How can procedural generation be improved with regards to specific game design 			   areas?</a:t>
            </a:r>
          </a:p>
          <a:p>
            <a:pPr marL="150876" lvl="1" indent="0">
              <a:buNone/>
            </a:pPr>
            <a:r>
              <a:rPr lang="en-IE" dirty="0"/>
              <a:t>			   Can procedural generation produce results that vary enough to give a different 			   experience every time?</a:t>
            </a:r>
          </a:p>
          <a:p>
            <a:pPr marL="150876" lvl="1" indent="0">
              <a:buNone/>
            </a:pPr>
            <a:r>
              <a:rPr lang="en-IE" dirty="0"/>
              <a:t>			   </a:t>
            </a:r>
          </a:p>
          <a:p>
            <a:pPr marL="150876" lvl="1" indent="0">
              <a:buNone/>
            </a:pPr>
            <a:r>
              <a:rPr lang="en-IE" dirty="0"/>
              <a:t>Areas of research: Procedural Generation in Map and Level Design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Access to data : Research Papers and Surveys, Game Source Code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Issues/Concerns: Previous project with similar questions</a:t>
            </a:r>
          </a:p>
          <a:p>
            <a:pPr marL="0" indent="0">
              <a:buNone/>
            </a:pPr>
            <a:r>
              <a:rPr lang="en-IE" dirty="0"/>
              <a:t>	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3CDBA-587B-4D0B-AB53-1AAABA5D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 Design</a:t>
            </a:r>
          </a:p>
        </p:txBody>
      </p:sp>
    </p:spTree>
    <p:extLst>
      <p:ext uri="{BB962C8B-B14F-4D97-AF65-F5344CB8AC3E}">
        <p14:creationId xmlns:p14="http://schemas.microsoft.com/office/powerpoint/2010/main" val="1876231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0969C7006804F93463AD8171FBA19" ma:contentTypeVersion="10" ma:contentTypeDescription="Create a new document." ma:contentTypeScope="" ma:versionID="c6e3afb5c8766015230257ea540b09f4">
  <xsd:schema xmlns:xsd="http://www.w3.org/2001/XMLSchema" xmlns:xs="http://www.w3.org/2001/XMLSchema" xmlns:p="http://schemas.microsoft.com/office/2006/metadata/properties" xmlns:ns3="bb46e245-055a-4178-a364-62b322457063" xmlns:ns4="10de56a4-1adc-4490-a824-1f4e764195b3" targetNamespace="http://schemas.microsoft.com/office/2006/metadata/properties" ma:root="true" ma:fieldsID="938467d05023ab69c4688050eea95a06" ns3:_="" ns4:_="">
    <xsd:import namespace="bb46e245-055a-4178-a364-62b322457063"/>
    <xsd:import namespace="10de56a4-1adc-4490-a824-1f4e764195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6e245-055a-4178-a364-62b3224570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e56a4-1adc-4490-a824-1f4e764195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8CD37F-6E43-4BB6-AD05-B05237D64499}">
  <ds:schemaRefs>
    <ds:schemaRef ds:uri="bb46e245-055a-4178-a364-62b322457063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10de56a4-1adc-4490-a824-1f4e764195b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155162B-0550-4B71-8D96-28F082848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882357-B352-4432-A6A1-CA7E5BEEC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6e245-055a-4178-a364-62b322457063"/>
    <ds:schemaRef ds:uri="10de56a4-1adc-4490-a824-1f4e764195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FYP-Support-ResearchSkills</Template>
  <TotalTime>0</TotalTime>
  <Words>129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FYP – Design :  Review Thursday October 15th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</dc:title>
  <dc:creator>Helen Fitzgerald</dc:creator>
  <cp:lastModifiedBy>evan barry</cp:lastModifiedBy>
  <cp:revision>45</cp:revision>
  <dcterms:created xsi:type="dcterms:W3CDTF">2006-08-16T00:00:00Z</dcterms:created>
  <dcterms:modified xsi:type="dcterms:W3CDTF">2020-10-15T13:29:32Z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0x010100FA20969C7006804F93463AD8171FBA19</vt:lpwstr>
  </property>
</Properties>
</file>