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5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803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734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073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081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039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047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012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244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829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58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6190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7974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079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554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272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0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08F25-36E1-4520-9B09-900760EF2D5D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0E90B8-F02E-4AFF-9009-A7C974E04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862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95F-5EC0-447B-9B70-D8891DABB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Procedural Building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ABB26-A232-457C-9C51-E8A13CBAD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Daniel Szczypior – T00171641</a:t>
            </a:r>
          </a:p>
        </p:txBody>
      </p:sp>
    </p:spTree>
    <p:extLst>
      <p:ext uri="{BB962C8B-B14F-4D97-AF65-F5344CB8AC3E}">
        <p14:creationId xmlns:p14="http://schemas.microsoft.com/office/powerpoint/2010/main" val="649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DC8F-6938-4896-A7B0-7F0A20B8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1989-6979-4188-A85C-CBB74549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To compare different algorithms and to chose the best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To have as much control as possible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To have seed so same result can be achieved every time if necessary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To use Unity and C</a:t>
            </a:r>
            <a:r>
              <a:rPr lang="pl-PL" dirty="0"/>
              <a:t>#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239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4B75-AE6F-42EE-AABB-1D16BCCA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3B62-5439-4AD4-9C06-6EF6910B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Procedural Generation Algorithms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Types and Techniques of Procedural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Procedural Generation in Unity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History and use of Procedural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Procedural Generation as a whole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052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F400-EF49-4974-A325-CF7C1335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86B2-753C-47FF-8713-68064929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IE" dirty="0"/>
              <a:t>How do you reassure best efficiency and speed?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E" dirty="0"/>
              <a:t>Pros and Cons of Procedurally Generated Content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E" dirty="0"/>
              <a:t>Can you achieve similar level of complexity and quality by using procedural generation as with pre-made models.</a:t>
            </a:r>
          </a:p>
        </p:txBody>
      </p:sp>
    </p:spTree>
    <p:extLst>
      <p:ext uri="{BB962C8B-B14F-4D97-AF65-F5344CB8AC3E}">
        <p14:creationId xmlns:p14="http://schemas.microsoft.com/office/powerpoint/2010/main" val="378970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25C5-CA78-4881-9C73-A3998464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Prototype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7937AB-C189-4604-A3EC-FAC4B8EEC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356048"/>
              </p:ext>
            </p:extLst>
          </p:nvPr>
        </p:nvGraphicFramePr>
        <p:xfrm>
          <a:off x="3114142" y="2286000"/>
          <a:ext cx="7042870" cy="388620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5442777">
                  <a:extLst>
                    <a:ext uri="{9D8B030D-6E8A-4147-A177-3AD203B41FA5}">
                      <a16:colId xmlns:a16="http://schemas.microsoft.com/office/drawing/2014/main" val="1845788771"/>
                    </a:ext>
                  </a:extLst>
                </a:gridCol>
                <a:gridCol w="1600093">
                  <a:extLst>
                    <a:ext uri="{9D8B030D-6E8A-4147-A177-3AD203B41FA5}">
                      <a16:colId xmlns:a16="http://schemas.microsoft.com/office/drawing/2014/main" val="2440917919"/>
                    </a:ext>
                  </a:extLst>
                </a:gridCol>
              </a:tblGrid>
              <a:tr h="381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700">
                          <a:effectLst/>
                        </a:rPr>
                        <a:t>Details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700" dirty="0">
                          <a:effectLst/>
                        </a:rPr>
                        <a:t>Status</a:t>
                      </a:r>
                      <a:endParaRPr lang="en-IE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extLst>
                  <a:ext uri="{0D108BD9-81ED-4DB2-BD59-A6C34878D82A}">
                    <a16:rowId xmlns:a16="http://schemas.microsoft.com/office/drawing/2014/main" val="3351385897"/>
                  </a:ext>
                </a:extLst>
              </a:tr>
              <a:tr h="381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700">
                          <a:effectLst/>
                        </a:rPr>
                        <a:t>Function to create wall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Complete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extLst>
                  <a:ext uri="{0D108BD9-81ED-4DB2-BD59-A6C34878D82A}">
                    <a16:rowId xmlns:a16="http://schemas.microsoft.com/office/drawing/2014/main" val="3205057988"/>
                  </a:ext>
                </a:extLst>
              </a:tr>
              <a:tr h="7620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700">
                          <a:effectLst/>
                        </a:rPr>
                        <a:t>Function to create door (needs to take in consideration position, rotation of the wall)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Complete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extLst>
                  <a:ext uri="{0D108BD9-81ED-4DB2-BD59-A6C34878D82A}">
                    <a16:rowId xmlns:a16="http://schemas.microsoft.com/office/drawing/2014/main" val="1181866285"/>
                  </a:ext>
                </a:extLst>
              </a:tr>
              <a:tr h="7620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700">
                          <a:effectLst/>
                        </a:rPr>
                        <a:t>Function to create window (needs to take in consideration position, rotation of the wall)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Complete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extLst>
                  <a:ext uri="{0D108BD9-81ED-4DB2-BD59-A6C34878D82A}">
                    <a16:rowId xmlns:a16="http://schemas.microsoft.com/office/drawing/2014/main" val="288774792"/>
                  </a:ext>
                </a:extLst>
              </a:tr>
              <a:tr h="11431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700">
                          <a:effectLst/>
                        </a:rPr>
                        <a:t>Function to create Room (use previous functions, when placing doors and windows take in consideration possibility of overlapping of the mentioned)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In Progress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extLst>
                  <a:ext uri="{0D108BD9-81ED-4DB2-BD59-A6C34878D82A}">
                    <a16:rowId xmlns:a16="http://schemas.microsoft.com/office/drawing/2014/main" val="961003802"/>
                  </a:ext>
                </a:extLst>
              </a:tr>
              <a:tr h="381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700">
                          <a:effectLst/>
                        </a:rPr>
                        <a:t>Function to create floor and ceiling</a:t>
                      </a:r>
                      <a:endParaRPr lang="en-I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To be Done</a:t>
                      </a:r>
                      <a:endParaRPr lang="en-IE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20" marR="88620" marT="0" marB="0"/>
                </a:tc>
                <a:extLst>
                  <a:ext uri="{0D108BD9-81ED-4DB2-BD59-A6C34878D82A}">
                    <a16:rowId xmlns:a16="http://schemas.microsoft.com/office/drawing/2014/main" val="49641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7478-F911-428A-B7F3-EA1CBAF4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Next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26B7-1357-4B44-8C97-3A38DFFB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To create my own method of mesh creation instead of instantiation of pre-existing components.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To be able to create several rooms attached to each other with correct placement of windows and doors.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Expand functionality of existing functions</a:t>
            </a:r>
          </a:p>
        </p:txBody>
      </p:sp>
    </p:spTree>
    <p:extLst>
      <p:ext uri="{BB962C8B-B14F-4D97-AF65-F5344CB8AC3E}">
        <p14:creationId xmlns:p14="http://schemas.microsoft.com/office/powerpoint/2010/main" val="388004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BA36-CCF9-46CE-86AF-A6516110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E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34605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226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Parallax</vt:lpstr>
      <vt:lpstr>Procedural Building Generation</vt:lpstr>
      <vt:lpstr>Objectives</vt:lpstr>
      <vt:lpstr>Research</vt:lpstr>
      <vt:lpstr>Research Question</vt:lpstr>
      <vt:lpstr>Prototype</vt:lpstr>
      <vt:lpstr>Next Phase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Building Generation</dc:title>
  <dc:creator>Daniel Szczypior</dc:creator>
  <cp:lastModifiedBy>Daniel Szczypior</cp:lastModifiedBy>
  <cp:revision>9</cp:revision>
  <dcterms:created xsi:type="dcterms:W3CDTF">2017-12-13T05:23:07Z</dcterms:created>
  <dcterms:modified xsi:type="dcterms:W3CDTF">2017-12-13T06:03:50Z</dcterms:modified>
</cp:coreProperties>
</file>