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35999738" cy="18000663"/>
  <p:notesSz cx="6858000" cy="9144000"/>
  <p:defaultTextStyle>
    <a:defPPr>
      <a:defRPr lang="en-US"/>
    </a:defPPr>
    <a:lvl1pPr marL="0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51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9"/>
  </p:normalViewPr>
  <p:slideViewPr>
    <p:cSldViewPr snapToGrid="0" snapToObjects="1">
      <p:cViewPr>
        <p:scale>
          <a:sx n="98" d="100"/>
          <a:sy n="98" d="100"/>
        </p:scale>
        <p:origin x="-540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9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E0FA-AFD7-FD41-B16F-C66082ED1978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1590-0166-CA46-B776-AEE2C15A6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4E90B764-C86E-8D48-899D-7B8FE744059C}"/>
              </a:ext>
            </a:extLst>
          </p:cNvPr>
          <p:cNvSpPr/>
          <p:nvPr/>
        </p:nvSpPr>
        <p:spPr>
          <a:xfrm>
            <a:off x="12585189" y="2856173"/>
            <a:ext cx="1871829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2FF9E-DDC0-3940-B9F6-A7D0DBB0F018}"/>
              </a:ext>
            </a:extLst>
          </p:cNvPr>
          <p:cNvSpPr txBox="1"/>
          <p:nvPr/>
        </p:nvSpPr>
        <p:spPr>
          <a:xfrm>
            <a:off x="12992740" y="3058677"/>
            <a:ext cx="106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C3CB1F9-088C-6C47-804D-4D9DCC8ED297}"/>
              </a:ext>
            </a:extLst>
          </p:cNvPr>
          <p:cNvSpPr/>
          <p:nvPr/>
        </p:nvSpPr>
        <p:spPr>
          <a:xfrm>
            <a:off x="13703651" y="4960569"/>
            <a:ext cx="2840831" cy="15445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C2136-97D2-E343-BB8F-2B5C4028A7E6}"/>
              </a:ext>
            </a:extLst>
          </p:cNvPr>
          <p:cNvSpPr txBox="1"/>
          <p:nvPr/>
        </p:nvSpPr>
        <p:spPr>
          <a:xfrm>
            <a:off x="14534048" y="5590724"/>
            <a:ext cx="17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E2FF06DD-5317-4046-9C55-BFB2DFB96B69}"/>
              </a:ext>
            </a:extLst>
          </p:cNvPr>
          <p:cNvSpPr/>
          <p:nvPr/>
        </p:nvSpPr>
        <p:spPr>
          <a:xfrm>
            <a:off x="15902146" y="8386596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A21F1-4F64-DC4C-8116-5A3161383F5D}"/>
              </a:ext>
            </a:extLst>
          </p:cNvPr>
          <p:cNvSpPr txBox="1"/>
          <p:nvPr/>
        </p:nvSpPr>
        <p:spPr>
          <a:xfrm>
            <a:off x="16124615" y="8422820"/>
            <a:ext cx="149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1E358B68-35B9-8440-AC4B-D41600F33E7C}"/>
              </a:ext>
            </a:extLst>
          </p:cNvPr>
          <p:cNvSpPr/>
          <p:nvPr/>
        </p:nvSpPr>
        <p:spPr>
          <a:xfrm>
            <a:off x="20585734" y="8178275"/>
            <a:ext cx="1533305" cy="4396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31911-8644-DF47-9B60-F1713825F003}"/>
              </a:ext>
            </a:extLst>
          </p:cNvPr>
          <p:cNvSpPr txBox="1"/>
          <p:nvPr/>
        </p:nvSpPr>
        <p:spPr>
          <a:xfrm>
            <a:off x="20585733" y="8260804"/>
            <a:ext cx="158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CharacterController2D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7186D-7BEF-E347-807C-0333B4C6AC27}"/>
              </a:ext>
            </a:extLst>
          </p:cNvPr>
          <p:cNvSpPr txBox="1"/>
          <p:nvPr/>
        </p:nvSpPr>
        <p:spPr>
          <a:xfrm>
            <a:off x="12304822" y="5845020"/>
            <a:ext cx="15953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-Deals with game-specific actions</a:t>
            </a:r>
          </a:p>
          <a:p>
            <a:r>
              <a:rPr lang="en-US" sz="900" dirty="0"/>
              <a:t>-”Adds on” specific functionality</a:t>
            </a:r>
          </a:p>
          <a:p>
            <a:endParaRPr 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AEC8D-54E9-754A-A461-ABC0EB454E42}"/>
              </a:ext>
            </a:extLst>
          </p:cNvPr>
          <p:cNvSpPr txBox="1"/>
          <p:nvPr/>
        </p:nvSpPr>
        <p:spPr>
          <a:xfrm>
            <a:off x="18942215" y="8247619"/>
            <a:ext cx="1606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-Moves the player around</a:t>
            </a:r>
          </a:p>
          <a:p>
            <a:r>
              <a:rPr lang="en-US" sz="900" dirty="0"/>
              <a:t>-Defines type of player being used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B2F70-0C69-5B4D-BF1A-092173DEC82A}"/>
              </a:ext>
            </a:extLst>
          </p:cNvPr>
          <p:cNvSpPr txBox="1"/>
          <p:nvPr/>
        </p:nvSpPr>
        <p:spPr>
          <a:xfrm>
            <a:off x="12585188" y="3743413"/>
            <a:ext cx="130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-Manipulates player data</a:t>
            </a:r>
          </a:p>
          <a:p>
            <a:r>
              <a:rPr lang="en-US" sz="900" dirty="0"/>
              <a:t>-Takes care of how the data are stored and retrieved</a:t>
            </a:r>
          </a:p>
          <a:p>
            <a:r>
              <a:rPr lang="en-US" sz="900" dirty="0"/>
              <a:t>-Ex. Score, health</a:t>
            </a:r>
          </a:p>
          <a:p>
            <a:r>
              <a:rPr lang="en-US" sz="900" dirty="0"/>
              <a:t>-Ex. Saving loading data</a:t>
            </a:r>
          </a:p>
          <a:p>
            <a:r>
              <a:rPr lang="en-US" sz="900" dirty="0"/>
              <a:t>SPECIFIC TO PLAYER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8410A-886B-354E-B472-863FAD67D8DD}"/>
              </a:ext>
            </a:extLst>
          </p:cNvPr>
          <p:cNvSpPr txBox="1"/>
          <p:nvPr/>
        </p:nvSpPr>
        <p:spPr>
          <a:xfrm>
            <a:off x="12386394" y="5324611"/>
            <a:ext cx="13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Bridge between Player Controller and Data Manager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F917342A-F44E-8C4B-B44E-994568B5108B}"/>
              </a:ext>
            </a:extLst>
          </p:cNvPr>
          <p:cNvSpPr/>
          <p:nvPr/>
        </p:nvSpPr>
        <p:spPr>
          <a:xfrm>
            <a:off x="20573147" y="7141337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EBE4E-12D7-5F46-8488-651797F731B5}"/>
              </a:ext>
            </a:extLst>
          </p:cNvPr>
          <p:cNvSpPr txBox="1"/>
          <p:nvPr/>
        </p:nvSpPr>
        <p:spPr>
          <a:xfrm>
            <a:off x="20597273" y="7219644"/>
            <a:ext cx="1149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Scene Manager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2B1431EE-761C-DE4F-A17C-E223B1108F45}"/>
              </a:ext>
            </a:extLst>
          </p:cNvPr>
          <p:cNvSpPr/>
          <p:nvPr/>
        </p:nvSpPr>
        <p:spPr>
          <a:xfrm>
            <a:off x="20231613" y="4975673"/>
            <a:ext cx="2018389" cy="11733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8E799-9B93-E44C-B86F-4225657860F7}"/>
              </a:ext>
            </a:extLst>
          </p:cNvPr>
          <p:cNvSpPr txBox="1"/>
          <p:nvPr/>
        </p:nvSpPr>
        <p:spPr>
          <a:xfrm>
            <a:off x="20617084" y="5457752"/>
            <a:ext cx="121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 Controller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AA75D66E-01F3-3146-8BFA-DB64A07E705B}"/>
              </a:ext>
            </a:extLst>
          </p:cNvPr>
          <p:cNvSpPr/>
          <p:nvPr/>
        </p:nvSpPr>
        <p:spPr>
          <a:xfrm>
            <a:off x="19764256" y="6488220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5BB8B-C610-6B45-BA98-3C98FAAD4680}"/>
              </a:ext>
            </a:extLst>
          </p:cNvPr>
          <p:cNvSpPr txBox="1"/>
          <p:nvPr/>
        </p:nvSpPr>
        <p:spPr>
          <a:xfrm>
            <a:off x="19958363" y="6564629"/>
            <a:ext cx="917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 Manager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DE705263-AFC4-644B-AF71-AC15AB2D3F89}"/>
              </a:ext>
            </a:extLst>
          </p:cNvPr>
          <p:cNvSpPr/>
          <p:nvPr/>
        </p:nvSpPr>
        <p:spPr>
          <a:xfrm>
            <a:off x="21350640" y="6488220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55202-1BE0-974B-B5CB-1D10246C3B48}"/>
              </a:ext>
            </a:extLst>
          </p:cNvPr>
          <p:cNvSpPr txBox="1"/>
          <p:nvPr/>
        </p:nvSpPr>
        <p:spPr>
          <a:xfrm>
            <a:off x="21417308" y="6564629"/>
            <a:ext cx="1172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Sound Manager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28596A-8BBB-D648-939E-4286F736508A}"/>
              </a:ext>
            </a:extLst>
          </p:cNvPr>
          <p:cNvCxnSpPr>
            <a:cxnSpLocks/>
          </p:cNvCxnSpPr>
          <p:nvPr/>
        </p:nvCxnSpPr>
        <p:spPr>
          <a:xfrm>
            <a:off x="18696554" y="1093304"/>
            <a:ext cx="0" cy="153062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1DE9F9F-4308-0948-8FD2-71234CE20559}"/>
              </a:ext>
            </a:extLst>
          </p:cNvPr>
          <p:cNvSpPr/>
          <p:nvPr/>
        </p:nvSpPr>
        <p:spPr>
          <a:xfrm>
            <a:off x="12303916" y="2626907"/>
            <a:ext cx="5818651" cy="62592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73CFA-1EAB-AE47-A890-2367979831F8}"/>
              </a:ext>
            </a:extLst>
          </p:cNvPr>
          <p:cNvSpPr txBox="1"/>
          <p:nvPr/>
        </p:nvSpPr>
        <p:spPr>
          <a:xfrm>
            <a:off x="14855212" y="2874656"/>
            <a:ext cx="90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BA029-31D5-B94C-8BC3-42F4E42C846C}"/>
              </a:ext>
            </a:extLst>
          </p:cNvPr>
          <p:cNvSpPr txBox="1"/>
          <p:nvPr/>
        </p:nvSpPr>
        <p:spPr>
          <a:xfrm>
            <a:off x="23521348" y="5324611"/>
            <a:ext cx="157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Game controller starts in a prefab which is instantiated into the first game scene and persists across all game levels. It is only destroyed when the game ends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42FE4E-7FCA-CC4C-A088-C93529D9BC89}"/>
              </a:ext>
            </a:extLst>
          </p:cNvPr>
          <p:cNvSpPr txBox="1"/>
          <p:nvPr/>
        </p:nvSpPr>
        <p:spPr>
          <a:xfrm>
            <a:off x="21903045" y="7189816"/>
            <a:ext cx="157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Persists across all game scenes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4E7207-8C90-A948-98AC-11B2D06CCCC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0417142" y="6184908"/>
            <a:ext cx="0" cy="30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A0AD24-3B93-2B49-816B-B2C67850988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2003526" y="6157600"/>
            <a:ext cx="0" cy="3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232DAF8-6099-0248-B57F-C9F2E85D472F}"/>
              </a:ext>
            </a:extLst>
          </p:cNvPr>
          <p:cNvSpPr txBox="1"/>
          <p:nvPr/>
        </p:nvSpPr>
        <p:spPr>
          <a:xfrm>
            <a:off x="20801189" y="8617880"/>
            <a:ext cx="1189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 derived from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16540D-1CD2-5A4C-BD46-53D790BF79BB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>
            <a:off x="21226033" y="6149051"/>
            <a:ext cx="14774" cy="9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D47FA548-B120-F149-AF8B-0FC9FDBAF362}"/>
              </a:ext>
            </a:extLst>
          </p:cNvPr>
          <p:cNvSpPr/>
          <p:nvPr/>
        </p:nvSpPr>
        <p:spPr>
          <a:xfrm>
            <a:off x="20409211" y="3072262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80EAA8-18A0-E747-8522-A31DCF0FCFF7}"/>
              </a:ext>
            </a:extLst>
          </p:cNvPr>
          <p:cNvSpPr txBox="1"/>
          <p:nvPr/>
        </p:nvSpPr>
        <p:spPr>
          <a:xfrm>
            <a:off x="20461235" y="3133172"/>
            <a:ext cx="153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Global Level Manager</a:t>
            </a: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35759CCD-0016-2B4E-B84E-3123042D7F75}"/>
              </a:ext>
            </a:extLst>
          </p:cNvPr>
          <p:cNvSpPr/>
          <p:nvPr/>
        </p:nvSpPr>
        <p:spPr>
          <a:xfrm>
            <a:off x="15993303" y="2869758"/>
            <a:ext cx="1663194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A553A-EDF5-0441-BC82-81EEB11382F7}"/>
              </a:ext>
            </a:extLst>
          </p:cNvPr>
          <p:cNvSpPr txBox="1"/>
          <p:nvPr/>
        </p:nvSpPr>
        <p:spPr>
          <a:xfrm>
            <a:off x="16275070" y="3136267"/>
            <a:ext cx="109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Level 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4A04F-C5CE-6548-BEAB-AB6E19A2CA26}"/>
              </a:ext>
            </a:extLst>
          </p:cNvPr>
          <p:cNvSpPr txBox="1"/>
          <p:nvPr/>
        </p:nvSpPr>
        <p:spPr>
          <a:xfrm>
            <a:off x="16628828" y="3981244"/>
            <a:ext cx="1606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-Information with respect to player and current level</a:t>
            </a:r>
          </a:p>
          <a:p>
            <a:r>
              <a:rPr lang="en-US" sz="900" dirty="0"/>
              <a:t>-Player Position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866BB-2D91-9A4D-AE3F-F8B538199F1F}"/>
              </a:ext>
            </a:extLst>
          </p:cNvPr>
          <p:cNvCxnSpPr>
            <a:cxnSpLocks/>
            <a:stCxn id="96" idx="1"/>
            <a:endCxn id="54" idx="3"/>
          </p:cNvCxnSpPr>
          <p:nvPr/>
        </p:nvCxnSpPr>
        <p:spPr>
          <a:xfrm flipH="1">
            <a:off x="17656497" y="3275110"/>
            <a:ext cx="275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90C183-1340-8347-AD65-0A829A35ED88}"/>
              </a:ext>
            </a:extLst>
          </p:cNvPr>
          <p:cNvCxnSpPr>
            <a:cxnSpLocks/>
          </p:cNvCxnSpPr>
          <p:nvPr/>
        </p:nvCxnSpPr>
        <p:spPr>
          <a:xfrm flipV="1">
            <a:off x="17484306" y="8178275"/>
            <a:ext cx="3101429" cy="2083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D3DB6F-FDDE-F84A-ADD0-89A1873704A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8113008" y="8635541"/>
            <a:ext cx="131626" cy="398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D2AF84-F14B-994C-8370-10218774DD4B}"/>
              </a:ext>
            </a:extLst>
          </p:cNvPr>
          <p:cNvSpPr txBox="1"/>
          <p:nvPr/>
        </p:nvSpPr>
        <p:spPr>
          <a:xfrm>
            <a:off x="22366742" y="3085945"/>
            <a:ext cx="158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Keeps track of  what is happening</a:t>
            </a:r>
          </a:p>
          <a:p>
            <a:r>
              <a:rPr lang="en-US" sz="800" dirty="0"/>
              <a:t>In the current level</a:t>
            </a:r>
          </a:p>
          <a:p>
            <a:endParaRPr lang="en-US" sz="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E7F574-D3EC-2840-8258-8BBA973BF66F}"/>
              </a:ext>
            </a:extLst>
          </p:cNvPr>
          <p:cNvCxnSpPr>
            <a:cxnSpLocks/>
          </p:cNvCxnSpPr>
          <p:nvPr/>
        </p:nvCxnSpPr>
        <p:spPr>
          <a:xfrm flipV="1">
            <a:off x="14276432" y="3660085"/>
            <a:ext cx="0" cy="134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FED1E2-C1F8-1D48-B12B-7DE9458E1F4B}"/>
              </a:ext>
            </a:extLst>
          </p:cNvPr>
          <p:cNvCxnSpPr>
            <a:cxnSpLocks/>
          </p:cNvCxnSpPr>
          <p:nvPr/>
        </p:nvCxnSpPr>
        <p:spPr>
          <a:xfrm flipV="1">
            <a:off x="15993305" y="6528812"/>
            <a:ext cx="0" cy="18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rocess 46">
            <a:extLst>
              <a:ext uri="{FF2B5EF4-FFF2-40B4-BE49-F238E27FC236}">
                <a16:creationId xmlns:a16="http://schemas.microsoft.com/office/drawing/2014/main" id="{11B21B38-0256-FF4B-8CD3-C651505B4C6C}"/>
              </a:ext>
            </a:extLst>
          </p:cNvPr>
          <p:cNvSpPr/>
          <p:nvPr/>
        </p:nvSpPr>
        <p:spPr>
          <a:xfrm>
            <a:off x="12767558" y="7889475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12E0E6-591F-9C4F-92C6-DF14D5E4A050}"/>
              </a:ext>
            </a:extLst>
          </p:cNvPr>
          <p:cNvSpPr txBox="1"/>
          <p:nvPr/>
        </p:nvSpPr>
        <p:spPr>
          <a:xfrm>
            <a:off x="13587140" y="7925699"/>
            <a:ext cx="51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DA1572-A77F-1F43-B7CE-AAC6DB91DC5B}"/>
              </a:ext>
            </a:extLst>
          </p:cNvPr>
          <p:cNvCxnSpPr>
            <a:cxnSpLocks/>
          </p:cNvCxnSpPr>
          <p:nvPr/>
        </p:nvCxnSpPr>
        <p:spPr>
          <a:xfrm flipV="1">
            <a:off x="14210283" y="6530533"/>
            <a:ext cx="1" cy="13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2AD19A-B0E2-BB47-8D7E-1A2A5BDA950E}"/>
              </a:ext>
            </a:extLst>
          </p:cNvPr>
          <p:cNvCxnSpPr>
            <a:cxnSpLocks/>
          </p:cNvCxnSpPr>
          <p:nvPr/>
        </p:nvCxnSpPr>
        <p:spPr>
          <a:xfrm flipH="1">
            <a:off x="16248951" y="3697288"/>
            <a:ext cx="1" cy="12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98AE6F-3F90-F349-9561-063B1D771594}"/>
              </a:ext>
            </a:extLst>
          </p:cNvPr>
          <p:cNvCxnSpPr>
            <a:cxnSpLocks/>
            <a:stCxn id="54" idx="3"/>
            <a:endCxn id="96" idx="1"/>
          </p:cNvCxnSpPr>
          <p:nvPr/>
        </p:nvCxnSpPr>
        <p:spPr>
          <a:xfrm>
            <a:off x="17656497" y="3275110"/>
            <a:ext cx="2752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AACA34-958C-B143-BFAA-824AB24E0348}"/>
              </a:ext>
            </a:extLst>
          </p:cNvPr>
          <p:cNvCxnSpPr>
            <a:cxnSpLocks/>
          </p:cNvCxnSpPr>
          <p:nvPr/>
        </p:nvCxnSpPr>
        <p:spPr>
          <a:xfrm>
            <a:off x="14276432" y="3896140"/>
            <a:ext cx="0" cy="107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F9880F-4F77-1F4B-806B-735236DB8C45}"/>
              </a:ext>
            </a:extLst>
          </p:cNvPr>
          <p:cNvSpPr txBox="1"/>
          <p:nvPr/>
        </p:nvSpPr>
        <p:spPr>
          <a:xfrm>
            <a:off x="8806070" y="13914783"/>
            <a:ext cx="3916457" cy="877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Scene Objects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097D34-6A87-2B40-9D1A-AF5189EC6881}"/>
              </a:ext>
            </a:extLst>
          </p:cNvPr>
          <p:cNvSpPr txBox="1"/>
          <p:nvPr/>
        </p:nvSpPr>
        <p:spPr>
          <a:xfrm>
            <a:off x="20155897" y="13895779"/>
            <a:ext cx="7988469" cy="877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 and Control Objects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12828F-F93D-1542-89D8-398694C68307}"/>
              </a:ext>
            </a:extLst>
          </p:cNvPr>
          <p:cNvSpPr txBox="1"/>
          <p:nvPr/>
        </p:nvSpPr>
        <p:spPr>
          <a:xfrm>
            <a:off x="8781171" y="6945967"/>
            <a:ext cx="3029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***Although the Player and enemies have ‘managers’ and ‘controllers’ of their own,</a:t>
            </a:r>
          </a:p>
          <a:p>
            <a:r>
              <a:rPr lang="en-US" sz="1800" dirty="0"/>
              <a:t>We can just think of them as parts of  a whole entity. The manager/controllers on the right are with</a:t>
            </a:r>
          </a:p>
          <a:p>
            <a:r>
              <a:rPr lang="en-US" sz="1800" dirty="0"/>
              <a:t>Respect the game function/ progression as a whole. The ones on the left are strictly components of their </a:t>
            </a:r>
          </a:p>
          <a:p>
            <a:r>
              <a:rPr lang="en-US" sz="1800" dirty="0"/>
              <a:t>Parent objects( i.e. ‘Player’).</a:t>
            </a:r>
          </a:p>
        </p:txBody>
      </p:sp>
      <p:sp>
        <p:nvSpPr>
          <p:cNvPr id="63" name="Process 62">
            <a:extLst>
              <a:ext uri="{FF2B5EF4-FFF2-40B4-BE49-F238E27FC236}">
                <a16:creationId xmlns:a16="http://schemas.microsoft.com/office/drawing/2014/main" id="{7ED82147-1AD4-1B4B-85F1-EA25221C11A1}"/>
              </a:ext>
            </a:extLst>
          </p:cNvPr>
          <p:cNvSpPr/>
          <p:nvPr/>
        </p:nvSpPr>
        <p:spPr>
          <a:xfrm>
            <a:off x="14162644" y="1082088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9055B1-03CE-D240-9444-1024F024D4A8}"/>
              </a:ext>
            </a:extLst>
          </p:cNvPr>
          <p:cNvSpPr txBox="1"/>
          <p:nvPr/>
        </p:nvSpPr>
        <p:spPr>
          <a:xfrm>
            <a:off x="14285183" y="1200619"/>
            <a:ext cx="2016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Boss Spike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170A2E-4825-3249-B9CC-CECF6422BE55}"/>
              </a:ext>
            </a:extLst>
          </p:cNvPr>
          <p:cNvCxnSpPr>
            <a:cxnSpLocks/>
            <a:stCxn id="35" idx="0"/>
            <a:endCxn id="96" idx="2"/>
          </p:cNvCxnSpPr>
          <p:nvPr/>
        </p:nvCxnSpPr>
        <p:spPr>
          <a:xfrm flipV="1">
            <a:off x="21240808" y="3477957"/>
            <a:ext cx="0" cy="149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ED73A4-730F-8549-8F9A-BBC963536B80}"/>
              </a:ext>
            </a:extLst>
          </p:cNvPr>
          <p:cNvCxnSpPr>
            <a:cxnSpLocks/>
            <a:stCxn id="96" idx="2"/>
            <a:endCxn id="35" idx="0"/>
          </p:cNvCxnSpPr>
          <p:nvPr/>
        </p:nvCxnSpPr>
        <p:spPr>
          <a:xfrm>
            <a:off x="21240808" y="3477957"/>
            <a:ext cx="0" cy="149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rocess 75">
            <a:extLst>
              <a:ext uri="{FF2B5EF4-FFF2-40B4-BE49-F238E27FC236}">
                <a16:creationId xmlns:a16="http://schemas.microsoft.com/office/drawing/2014/main" id="{E51EBD10-B558-A94B-AD28-BE3FBDC2AD92}"/>
              </a:ext>
            </a:extLst>
          </p:cNvPr>
          <p:cNvSpPr/>
          <p:nvPr/>
        </p:nvSpPr>
        <p:spPr>
          <a:xfrm>
            <a:off x="12585189" y="9745392"/>
            <a:ext cx="1871829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16FC80-462A-EC44-86CA-53910C89E6FC}"/>
              </a:ext>
            </a:extLst>
          </p:cNvPr>
          <p:cNvSpPr txBox="1"/>
          <p:nvPr/>
        </p:nvSpPr>
        <p:spPr>
          <a:xfrm>
            <a:off x="12992740" y="9947896"/>
            <a:ext cx="106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B691A642-14C1-544B-B97D-5CCFF59B42F1}"/>
              </a:ext>
            </a:extLst>
          </p:cNvPr>
          <p:cNvSpPr/>
          <p:nvPr/>
        </p:nvSpPr>
        <p:spPr>
          <a:xfrm>
            <a:off x="13703651" y="11849788"/>
            <a:ext cx="2840831" cy="154458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9E5E5E-3729-1346-BAD6-698F8053A4A9}"/>
              </a:ext>
            </a:extLst>
          </p:cNvPr>
          <p:cNvSpPr txBox="1"/>
          <p:nvPr/>
        </p:nvSpPr>
        <p:spPr>
          <a:xfrm>
            <a:off x="14534048" y="12479943"/>
            <a:ext cx="17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Boss Manager</a:t>
            </a:r>
          </a:p>
        </p:txBody>
      </p:sp>
      <p:sp>
        <p:nvSpPr>
          <p:cNvPr id="80" name="Process 79">
            <a:extLst>
              <a:ext uri="{FF2B5EF4-FFF2-40B4-BE49-F238E27FC236}">
                <a16:creationId xmlns:a16="http://schemas.microsoft.com/office/drawing/2014/main" id="{AC6E7248-F8FA-A846-BA90-67DD549C4DEC}"/>
              </a:ext>
            </a:extLst>
          </p:cNvPr>
          <p:cNvSpPr/>
          <p:nvPr/>
        </p:nvSpPr>
        <p:spPr>
          <a:xfrm>
            <a:off x="15273444" y="14778694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3DEDC4-B132-6B4F-A65A-3EA8988A8211}"/>
              </a:ext>
            </a:extLst>
          </p:cNvPr>
          <p:cNvSpPr txBox="1"/>
          <p:nvPr/>
        </p:nvSpPr>
        <p:spPr>
          <a:xfrm>
            <a:off x="15601676" y="14814918"/>
            <a:ext cx="149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Game-Specific Boss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sp>
        <p:nvSpPr>
          <p:cNvPr id="85" name="Process 84">
            <a:extLst>
              <a:ext uri="{FF2B5EF4-FFF2-40B4-BE49-F238E27FC236}">
                <a16:creationId xmlns:a16="http://schemas.microsoft.com/office/drawing/2014/main" id="{331643C0-7FCA-9D4A-9A1D-813140296FBE}"/>
              </a:ext>
            </a:extLst>
          </p:cNvPr>
          <p:cNvSpPr/>
          <p:nvPr/>
        </p:nvSpPr>
        <p:spPr>
          <a:xfrm>
            <a:off x="12303916" y="9516126"/>
            <a:ext cx="5818651" cy="62592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5809E1-7F61-9F41-851E-573957CEECCF}"/>
              </a:ext>
            </a:extLst>
          </p:cNvPr>
          <p:cNvSpPr txBox="1"/>
          <p:nvPr/>
        </p:nvSpPr>
        <p:spPr>
          <a:xfrm>
            <a:off x="14855212" y="9763875"/>
            <a:ext cx="909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Boss</a:t>
            </a:r>
          </a:p>
        </p:txBody>
      </p:sp>
      <p:sp>
        <p:nvSpPr>
          <p:cNvPr id="87" name="Process 86">
            <a:extLst>
              <a:ext uri="{FF2B5EF4-FFF2-40B4-BE49-F238E27FC236}">
                <a16:creationId xmlns:a16="http://schemas.microsoft.com/office/drawing/2014/main" id="{C65CE6A3-4AEF-6940-AD40-9BF1834765D6}"/>
              </a:ext>
            </a:extLst>
          </p:cNvPr>
          <p:cNvSpPr/>
          <p:nvPr/>
        </p:nvSpPr>
        <p:spPr>
          <a:xfrm>
            <a:off x="15993303" y="9758977"/>
            <a:ext cx="1663194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7F74FD-C651-E441-923C-251B2A78C3AA}"/>
              </a:ext>
            </a:extLst>
          </p:cNvPr>
          <p:cNvSpPr txBox="1"/>
          <p:nvPr/>
        </p:nvSpPr>
        <p:spPr>
          <a:xfrm>
            <a:off x="16275070" y="10025486"/>
            <a:ext cx="1099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Level Manager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9E3963-911F-844C-999F-98C56310EE87}"/>
              </a:ext>
            </a:extLst>
          </p:cNvPr>
          <p:cNvCxnSpPr>
            <a:cxnSpLocks/>
          </p:cNvCxnSpPr>
          <p:nvPr/>
        </p:nvCxnSpPr>
        <p:spPr>
          <a:xfrm flipV="1">
            <a:off x="14276432" y="10549304"/>
            <a:ext cx="0" cy="134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BE3962F-0F7F-5649-B21C-D1A46B3EA33A}"/>
              </a:ext>
            </a:extLst>
          </p:cNvPr>
          <p:cNvCxnSpPr>
            <a:cxnSpLocks/>
          </p:cNvCxnSpPr>
          <p:nvPr/>
        </p:nvCxnSpPr>
        <p:spPr>
          <a:xfrm flipV="1">
            <a:off x="15993304" y="13418031"/>
            <a:ext cx="1" cy="13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rocess 94">
            <a:extLst>
              <a:ext uri="{FF2B5EF4-FFF2-40B4-BE49-F238E27FC236}">
                <a16:creationId xmlns:a16="http://schemas.microsoft.com/office/drawing/2014/main" id="{2392C376-CA7B-F54F-8EEB-9DE5637FDFBC}"/>
              </a:ext>
            </a:extLst>
          </p:cNvPr>
          <p:cNvSpPr/>
          <p:nvPr/>
        </p:nvSpPr>
        <p:spPr>
          <a:xfrm>
            <a:off x="12767558" y="14778694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CCBAEC-3826-E74A-8E09-459A0EF2A899}"/>
              </a:ext>
            </a:extLst>
          </p:cNvPr>
          <p:cNvSpPr txBox="1"/>
          <p:nvPr/>
        </p:nvSpPr>
        <p:spPr>
          <a:xfrm>
            <a:off x="13587140" y="14814918"/>
            <a:ext cx="51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3CF34D-E5E5-9E4A-A1E5-52245F82B04F}"/>
              </a:ext>
            </a:extLst>
          </p:cNvPr>
          <p:cNvCxnSpPr>
            <a:cxnSpLocks/>
          </p:cNvCxnSpPr>
          <p:nvPr/>
        </p:nvCxnSpPr>
        <p:spPr>
          <a:xfrm flipV="1">
            <a:off x="14210283" y="13419752"/>
            <a:ext cx="1" cy="13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EFD7C9A-BCAF-2746-881C-32B5F22FBA68}"/>
              </a:ext>
            </a:extLst>
          </p:cNvPr>
          <p:cNvCxnSpPr>
            <a:cxnSpLocks/>
          </p:cNvCxnSpPr>
          <p:nvPr/>
        </p:nvCxnSpPr>
        <p:spPr>
          <a:xfrm flipH="1">
            <a:off x="16248951" y="10586507"/>
            <a:ext cx="1" cy="12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9A71E2-4014-2947-A534-E913294C2C95}"/>
              </a:ext>
            </a:extLst>
          </p:cNvPr>
          <p:cNvCxnSpPr>
            <a:cxnSpLocks/>
          </p:cNvCxnSpPr>
          <p:nvPr/>
        </p:nvCxnSpPr>
        <p:spPr>
          <a:xfrm>
            <a:off x="14276432" y="10785359"/>
            <a:ext cx="0" cy="107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9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4E90B764-C86E-8D48-899D-7B8FE744059C}"/>
              </a:ext>
            </a:extLst>
          </p:cNvPr>
          <p:cNvSpPr/>
          <p:nvPr/>
        </p:nvSpPr>
        <p:spPr>
          <a:xfrm>
            <a:off x="12284034" y="5996231"/>
            <a:ext cx="1871829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2FF9E-DDC0-3940-B9F6-A7D0DBB0F018}"/>
              </a:ext>
            </a:extLst>
          </p:cNvPr>
          <p:cNvSpPr txBox="1"/>
          <p:nvPr/>
        </p:nvSpPr>
        <p:spPr>
          <a:xfrm>
            <a:off x="12691585" y="6198735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C3CB1F9-088C-6C47-804D-4D9DCC8ED297}"/>
              </a:ext>
            </a:extLst>
          </p:cNvPr>
          <p:cNvSpPr/>
          <p:nvPr/>
        </p:nvSpPr>
        <p:spPr>
          <a:xfrm>
            <a:off x="14837652" y="8309818"/>
            <a:ext cx="1219388" cy="65337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C2136-97D2-E343-BB8F-2B5C4028A7E6}"/>
              </a:ext>
            </a:extLst>
          </p:cNvPr>
          <p:cNvSpPr txBox="1"/>
          <p:nvPr/>
        </p:nvSpPr>
        <p:spPr>
          <a:xfrm>
            <a:off x="14864962" y="8512965"/>
            <a:ext cx="133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E2FF06DD-5317-4046-9C55-BFB2DFB96B69}"/>
              </a:ext>
            </a:extLst>
          </p:cNvPr>
          <p:cNvSpPr/>
          <p:nvPr/>
        </p:nvSpPr>
        <p:spPr>
          <a:xfrm>
            <a:off x="14341048" y="9774136"/>
            <a:ext cx="2210862" cy="168532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A21F1-4F64-DC4C-8116-5A3161383F5D}"/>
              </a:ext>
            </a:extLst>
          </p:cNvPr>
          <p:cNvSpPr txBox="1"/>
          <p:nvPr/>
        </p:nvSpPr>
        <p:spPr>
          <a:xfrm>
            <a:off x="14697685" y="10257528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1E358B68-35B9-8440-AC4B-D41600F33E7C}"/>
              </a:ext>
            </a:extLst>
          </p:cNvPr>
          <p:cNvSpPr/>
          <p:nvPr/>
        </p:nvSpPr>
        <p:spPr>
          <a:xfrm>
            <a:off x="12101015" y="8430410"/>
            <a:ext cx="1533305" cy="4396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31911-8644-DF47-9B60-F1713825F003}"/>
              </a:ext>
            </a:extLst>
          </p:cNvPr>
          <p:cNvSpPr txBox="1"/>
          <p:nvPr/>
        </p:nvSpPr>
        <p:spPr>
          <a:xfrm>
            <a:off x="12493389" y="8512965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F917342A-F44E-8C4B-B44E-994568B5108B}"/>
              </a:ext>
            </a:extLst>
          </p:cNvPr>
          <p:cNvSpPr/>
          <p:nvPr/>
        </p:nvSpPr>
        <p:spPr>
          <a:xfrm>
            <a:off x="20609651" y="9888793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EBE4E-12D7-5F46-8488-651797F731B5}"/>
              </a:ext>
            </a:extLst>
          </p:cNvPr>
          <p:cNvSpPr txBox="1"/>
          <p:nvPr/>
        </p:nvSpPr>
        <p:spPr>
          <a:xfrm>
            <a:off x="20633777" y="9967100"/>
            <a:ext cx="1149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Scene Manager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2B1431EE-761C-DE4F-A17C-E223B1108F45}"/>
              </a:ext>
            </a:extLst>
          </p:cNvPr>
          <p:cNvSpPr/>
          <p:nvPr/>
        </p:nvSpPr>
        <p:spPr>
          <a:xfrm>
            <a:off x="20268117" y="7723129"/>
            <a:ext cx="2018389" cy="117337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8E799-9B93-E44C-B86F-4225657860F7}"/>
              </a:ext>
            </a:extLst>
          </p:cNvPr>
          <p:cNvSpPr txBox="1"/>
          <p:nvPr/>
        </p:nvSpPr>
        <p:spPr>
          <a:xfrm>
            <a:off x="20653588" y="8205208"/>
            <a:ext cx="121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Game Controller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AA75D66E-01F3-3146-8BFA-DB64A07E705B}"/>
              </a:ext>
            </a:extLst>
          </p:cNvPr>
          <p:cNvSpPr/>
          <p:nvPr/>
        </p:nvSpPr>
        <p:spPr>
          <a:xfrm>
            <a:off x="19800760" y="9235676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5BB8B-C610-6B45-BA98-3C98FAAD4680}"/>
              </a:ext>
            </a:extLst>
          </p:cNvPr>
          <p:cNvSpPr txBox="1"/>
          <p:nvPr/>
        </p:nvSpPr>
        <p:spPr>
          <a:xfrm>
            <a:off x="19994867" y="9312085"/>
            <a:ext cx="91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Manager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DE705263-AFC4-644B-AF71-AC15AB2D3F89}"/>
              </a:ext>
            </a:extLst>
          </p:cNvPr>
          <p:cNvSpPr/>
          <p:nvPr/>
        </p:nvSpPr>
        <p:spPr>
          <a:xfrm>
            <a:off x="21387144" y="9235676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55202-1BE0-974B-B5CB-1D10246C3B48}"/>
              </a:ext>
            </a:extLst>
          </p:cNvPr>
          <p:cNvSpPr txBox="1"/>
          <p:nvPr/>
        </p:nvSpPr>
        <p:spPr>
          <a:xfrm>
            <a:off x="21453812" y="9312085"/>
            <a:ext cx="11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Sound Manager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28596A-8BBB-D648-939E-4286F736508A}"/>
              </a:ext>
            </a:extLst>
          </p:cNvPr>
          <p:cNvCxnSpPr>
            <a:cxnSpLocks/>
          </p:cNvCxnSpPr>
          <p:nvPr/>
        </p:nvCxnSpPr>
        <p:spPr>
          <a:xfrm>
            <a:off x="18696554" y="5677102"/>
            <a:ext cx="0" cy="66191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1DE9F9F-4308-0948-8FD2-71234CE20559}"/>
              </a:ext>
            </a:extLst>
          </p:cNvPr>
          <p:cNvSpPr/>
          <p:nvPr/>
        </p:nvSpPr>
        <p:spPr>
          <a:xfrm>
            <a:off x="11984893" y="5631904"/>
            <a:ext cx="6244913" cy="62592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73CFA-1EAB-AE47-A890-2367979831F8}"/>
              </a:ext>
            </a:extLst>
          </p:cNvPr>
          <p:cNvSpPr txBox="1"/>
          <p:nvPr/>
        </p:nvSpPr>
        <p:spPr>
          <a:xfrm>
            <a:off x="14754988" y="5605432"/>
            <a:ext cx="100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BA029-31D5-B94C-8BC3-42F4E42C846C}"/>
              </a:ext>
            </a:extLst>
          </p:cNvPr>
          <p:cNvSpPr txBox="1"/>
          <p:nvPr/>
        </p:nvSpPr>
        <p:spPr>
          <a:xfrm>
            <a:off x="22671978" y="7417187"/>
            <a:ext cx="157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Game controller starts in a prefab which is instantiated into the first game scene and persists across all game levels. It is only destroyed when the game ends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4E7207-8C90-A948-98AC-11B2D06CCCC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0453646" y="8932364"/>
            <a:ext cx="0" cy="30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A0AD24-3B93-2B49-816B-B2C67850988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2040030" y="8905056"/>
            <a:ext cx="0" cy="33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16540D-1CD2-5A4C-BD46-53D790BF79BB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>
            <a:off x="21262537" y="8896507"/>
            <a:ext cx="14774" cy="99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D47FA548-B120-F149-AF8B-0FC9FDBAF362}"/>
              </a:ext>
            </a:extLst>
          </p:cNvPr>
          <p:cNvSpPr/>
          <p:nvPr/>
        </p:nvSpPr>
        <p:spPr>
          <a:xfrm>
            <a:off x="20430940" y="6063674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80EAA8-18A0-E747-8522-A31DCF0FCFF7}"/>
              </a:ext>
            </a:extLst>
          </p:cNvPr>
          <p:cNvSpPr txBox="1"/>
          <p:nvPr/>
        </p:nvSpPr>
        <p:spPr>
          <a:xfrm>
            <a:off x="20482963" y="6124584"/>
            <a:ext cx="145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Global </a:t>
            </a:r>
            <a:r>
              <a:rPr lang="en-US" sz="1200" dirty="0" err="1"/>
              <a:t>PoC</a:t>
            </a:r>
            <a:r>
              <a:rPr lang="en-US" sz="1200" dirty="0"/>
              <a:t> Manager</a:t>
            </a:r>
          </a:p>
        </p:txBody>
      </p:sp>
      <p:sp>
        <p:nvSpPr>
          <p:cNvPr id="54" name="Process 53">
            <a:extLst>
              <a:ext uri="{FF2B5EF4-FFF2-40B4-BE49-F238E27FC236}">
                <a16:creationId xmlns:a16="http://schemas.microsoft.com/office/drawing/2014/main" id="{35759CCD-0016-2B4E-B84E-3123042D7F75}"/>
              </a:ext>
            </a:extLst>
          </p:cNvPr>
          <p:cNvSpPr/>
          <p:nvPr/>
        </p:nvSpPr>
        <p:spPr>
          <a:xfrm>
            <a:off x="16100542" y="5874755"/>
            <a:ext cx="1663194" cy="81070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A553A-EDF5-0441-BC82-81EEB11382F7}"/>
              </a:ext>
            </a:extLst>
          </p:cNvPr>
          <p:cNvSpPr txBox="1"/>
          <p:nvPr/>
        </p:nvSpPr>
        <p:spPr>
          <a:xfrm>
            <a:off x="16382309" y="6141264"/>
            <a:ext cx="1410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</a:t>
            </a:r>
            <a:r>
              <a:rPr lang="en-US" sz="1200" dirty="0" err="1"/>
              <a:t>PoC</a:t>
            </a:r>
            <a:r>
              <a:rPr lang="en-US" sz="1200" dirty="0"/>
              <a:t> Manager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D866BB-2D91-9A4D-AE3F-F8B538199F1F}"/>
              </a:ext>
            </a:extLst>
          </p:cNvPr>
          <p:cNvCxnSpPr>
            <a:cxnSpLocks/>
            <a:stCxn id="96" idx="1"/>
            <a:endCxn id="54" idx="3"/>
          </p:cNvCxnSpPr>
          <p:nvPr/>
        </p:nvCxnSpPr>
        <p:spPr>
          <a:xfrm flipH="1">
            <a:off x="17763736" y="6266522"/>
            <a:ext cx="2667204" cy="1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D3DB6F-FDDE-F84A-ADD0-89A1873704AF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6608616" y="11163490"/>
            <a:ext cx="2544163" cy="64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E7F574-D3EC-2840-8258-8BBA973BF66F}"/>
              </a:ext>
            </a:extLst>
          </p:cNvPr>
          <p:cNvCxnSpPr>
            <a:cxnSpLocks/>
          </p:cNvCxnSpPr>
          <p:nvPr/>
        </p:nvCxnSpPr>
        <p:spPr>
          <a:xfrm flipH="1" flipV="1">
            <a:off x="13998200" y="6806935"/>
            <a:ext cx="8315" cy="160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2AD19A-B0E2-BB47-8D7E-1A2A5BDA950E}"/>
              </a:ext>
            </a:extLst>
          </p:cNvPr>
          <p:cNvCxnSpPr>
            <a:cxnSpLocks/>
          </p:cNvCxnSpPr>
          <p:nvPr/>
        </p:nvCxnSpPr>
        <p:spPr>
          <a:xfrm flipH="1">
            <a:off x="15950287" y="6279763"/>
            <a:ext cx="4946" cy="206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98AE6F-3F90-F349-9561-063B1D771594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8209538" y="6266522"/>
            <a:ext cx="2221402" cy="1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74CFB0-447B-094D-917A-47624CA61698}"/>
              </a:ext>
            </a:extLst>
          </p:cNvPr>
          <p:cNvSpPr txBox="1"/>
          <p:nvPr/>
        </p:nvSpPr>
        <p:spPr>
          <a:xfrm>
            <a:off x="17169766" y="10878796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Derived from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0477C4-C029-9D4A-B1BA-25BFF6187E2F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3634320" y="8636506"/>
            <a:ext cx="1203333" cy="1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726056-1767-B746-BB6E-E63F2DBC5E4F}"/>
              </a:ext>
            </a:extLst>
          </p:cNvPr>
          <p:cNvCxnSpPr>
            <a:endCxn id="54" idx="1"/>
          </p:cNvCxnSpPr>
          <p:nvPr/>
        </p:nvCxnSpPr>
        <p:spPr>
          <a:xfrm flipV="1">
            <a:off x="15950288" y="6280106"/>
            <a:ext cx="150255" cy="1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506906-DB0D-E141-B8B7-6E9C8982E6DC}"/>
              </a:ext>
            </a:extLst>
          </p:cNvPr>
          <p:cNvCxnSpPr>
            <a:cxnSpLocks/>
          </p:cNvCxnSpPr>
          <p:nvPr/>
        </p:nvCxnSpPr>
        <p:spPr>
          <a:xfrm>
            <a:off x="13998199" y="8430410"/>
            <a:ext cx="831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0BB318-4348-F748-ACE1-A97C2477996E}"/>
              </a:ext>
            </a:extLst>
          </p:cNvPr>
          <p:cNvCxnSpPr>
            <a:cxnSpLocks/>
          </p:cNvCxnSpPr>
          <p:nvPr/>
        </p:nvCxnSpPr>
        <p:spPr>
          <a:xfrm flipH="1">
            <a:off x="16056919" y="8386112"/>
            <a:ext cx="72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FD134-5B9F-6649-9BC5-01E717E17DAE}"/>
              </a:ext>
            </a:extLst>
          </p:cNvPr>
          <p:cNvCxnSpPr>
            <a:cxnSpLocks/>
          </p:cNvCxnSpPr>
          <p:nvPr/>
        </p:nvCxnSpPr>
        <p:spPr>
          <a:xfrm flipV="1">
            <a:off x="16597714" y="8385769"/>
            <a:ext cx="3670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s 78">
            <a:extLst>
              <a:ext uri="{FF2B5EF4-FFF2-40B4-BE49-F238E27FC236}">
                <a16:creationId xmlns:a16="http://schemas.microsoft.com/office/drawing/2014/main" id="{EF2CC21F-C478-B449-A809-2212E1383B1B}"/>
              </a:ext>
            </a:extLst>
          </p:cNvPr>
          <p:cNvSpPr/>
          <p:nvPr/>
        </p:nvSpPr>
        <p:spPr>
          <a:xfrm>
            <a:off x="19150961" y="10943427"/>
            <a:ext cx="1533305" cy="4396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68AD7C-7A95-C243-B43D-C2D9356913F2}"/>
              </a:ext>
            </a:extLst>
          </p:cNvPr>
          <p:cNvSpPr txBox="1"/>
          <p:nvPr/>
        </p:nvSpPr>
        <p:spPr>
          <a:xfrm>
            <a:off x="19152778" y="11024991"/>
            <a:ext cx="15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CharacterController2D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FE675E-2B41-7249-9F2A-80DC8B4E18A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5446480" y="8963192"/>
            <a:ext cx="867" cy="81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DCA68-7BE4-1F4C-8C8E-E9DC4521AA67}"/>
              </a:ext>
            </a:extLst>
          </p:cNvPr>
          <p:cNvCxnSpPr>
            <a:cxnSpLocks/>
            <a:stCxn id="35" idx="0"/>
            <a:endCxn id="96" idx="2"/>
          </p:cNvCxnSpPr>
          <p:nvPr/>
        </p:nvCxnSpPr>
        <p:spPr>
          <a:xfrm flipH="1" flipV="1">
            <a:off x="21262537" y="6469368"/>
            <a:ext cx="14774" cy="125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69EC4B-DC2C-1C45-88A5-61A48664AE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1262537" y="6525496"/>
            <a:ext cx="14774" cy="11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5555FD-1970-4449-9A9F-4C98F2D116EA}"/>
              </a:ext>
            </a:extLst>
          </p:cNvPr>
          <p:cNvSpPr txBox="1"/>
          <p:nvPr/>
        </p:nvSpPr>
        <p:spPr>
          <a:xfrm>
            <a:off x="12195217" y="6806934"/>
            <a:ext cx="130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-Manipulates player data</a:t>
            </a:r>
          </a:p>
          <a:p>
            <a:r>
              <a:rPr lang="en-US" sz="900" dirty="0"/>
              <a:t>-Takes care of how the data are stored and retrieved</a:t>
            </a:r>
          </a:p>
          <a:p>
            <a:r>
              <a:rPr lang="en-US" sz="900" dirty="0"/>
              <a:t>-Ex. Score, health</a:t>
            </a:r>
          </a:p>
          <a:p>
            <a:r>
              <a:rPr lang="en-US" sz="900" dirty="0"/>
              <a:t>-Ex. Saving loading data</a:t>
            </a:r>
          </a:p>
          <a:p>
            <a:r>
              <a:rPr lang="en-US" sz="900" dirty="0"/>
              <a:t>SPECIFIC TO PLAYER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5735E4-36D1-FD43-81BC-0FC329041EA1}"/>
              </a:ext>
            </a:extLst>
          </p:cNvPr>
          <p:cNvSpPr txBox="1"/>
          <p:nvPr/>
        </p:nvSpPr>
        <p:spPr>
          <a:xfrm>
            <a:off x="16135593" y="8605298"/>
            <a:ext cx="13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Bridge between Player Controller and Data Manager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EB6E8B-17F7-4349-9BF5-96C3A199BBAF}"/>
              </a:ext>
            </a:extLst>
          </p:cNvPr>
          <p:cNvSpPr txBox="1"/>
          <p:nvPr/>
        </p:nvSpPr>
        <p:spPr>
          <a:xfrm>
            <a:off x="16455812" y="6825106"/>
            <a:ext cx="16062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-Information with respect to player and current level</a:t>
            </a:r>
          </a:p>
          <a:p>
            <a:r>
              <a:rPr lang="en-US" sz="900" dirty="0"/>
              <a:t>-Player Position</a:t>
            </a:r>
          </a:p>
          <a:p>
            <a:r>
              <a:rPr lang="en-US" sz="900" dirty="0"/>
              <a:t>-Items currently held by player/ items player is interacting with</a:t>
            </a:r>
          </a:p>
          <a:p>
            <a:r>
              <a:rPr lang="en-US" sz="900" dirty="0"/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C4BC39-4EE2-3A47-8D54-F54D453FD394}"/>
              </a:ext>
            </a:extLst>
          </p:cNvPr>
          <p:cNvSpPr txBox="1"/>
          <p:nvPr/>
        </p:nvSpPr>
        <p:spPr>
          <a:xfrm>
            <a:off x="12471027" y="10441464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-Main player Controller</a:t>
            </a:r>
          </a:p>
          <a:p>
            <a:r>
              <a:rPr lang="en-US" sz="800" dirty="0"/>
              <a:t>-Is derived from CharacterController2D</a:t>
            </a:r>
          </a:p>
          <a:p>
            <a:r>
              <a:rPr lang="en-US" sz="800" dirty="0"/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24C9B1-FBE1-EC4C-AEBC-6D373298DCBC}"/>
              </a:ext>
            </a:extLst>
          </p:cNvPr>
          <p:cNvSpPr txBox="1"/>
          <p:nvPr/>
        </p:nvSpPr>
        <p:spPr>
          <a:xfrm>
            <a:off x="22040030" y="5826446"/>
            <a:ext cx="2199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Contain information about all objects,</a:t>
            </a:r>
          </a:p>
          <a:p>
            <a:r>
              <a:rPr lang="en-US" sz="900" dirty="0"/>
              <a:t>Enemies, functions and methods to modify</a:t>
            </a:r>
          </a:p>
          <a:p>
            <a:r>
              <a:rPr lang="en-US" sz="900" dirty="0"/>
              <a:t>Level.</a:t>
            </a:r>
          </a:p>
        </p:txBody>
      </p:sp>
    </p:spTree>
    <p:extLst>
      <p:ext uri="{BB962C8B-B14F-4D97-AF65-F5344CB8AC3E}">
        <p14:creationId xmlns:p14="http://schemas.microsoft.com/office/powerpoint/2010/main" val="26357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4E90B764-C86E-8D48-899D-7B8FE744059C}"/>
              </a:ext>
            </a:extLst>
          </p:cNvPr>
          <p:cNvSpPr/>
          <p:nvPr/>
        </p:nvSpPr>
        <p:spPr>
          <a:xfrm>
            <a:off x="14521581" y="6005676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2FF9E-DDC0-3940-B9F6-A7D0DBB0F018}"/>
              </a:ext>
            </a:extLst>
          </p:cNvPr>
          <p:cNvSpPr txBox="1"/>
          <p:nvPr/>
        </p:nvSpPr>
        <p:spPr>
          <a:xfrm>
            <a:off x="14639577" y="6082085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C3CB1F9-088C-6C47-804D-4D9DCC8ED297}"/>
              </a:ext>
            </a:extLst>
          </p:cNvPr>
          <p:cNvSpPr/>
          <p:nvPr/>
        </p:nvSpPr>
        <p:spPr>
          <a:xfrm>
            <a:off x="16590240" y="6382360"/>
            <a:ext cx="1411505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C2136-97D2-E343-BB8F-2B5C4028A7E6}"/>
              </a:ext>
            </a:extLst>
          </p:cNvPr>
          <p:cNvSpPr txBox="1"/>
          <p:nvPr/>
        </p:nvSpPr>
        <p:spPr>
          <a:xfrm>
            <a:off x="16690437" y="644129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E2FF06DD-5317-4046-9C55-BFB2DFB96B69}"/>
              </a:ext>
            </a:extLst>
          </p:cNvPr>
          <p:cNvSpPr/>
          <p:nvPr/>
        </p:nvSpPr>
        <p:spPr>
          <a:xfrm>
            <a:off x="14504045" y="6724820"/>
            <a:ext cx="1578785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A21F1-4F64-DC4C-8116-5A3161383F5D}"/>
              </a:ext>
            </a:extLst>
          </p:cNvPr>
          <p:cNvSpPr txBox="1"/>
          <p:nvPr/>
        </p:nvSpPr>
        <p:spPr>
          <a:xfrm>
            <a:off x="14515844" y="6761044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F917342A-F44E-8C4B-B44E-994568B5108B}"/>
              </a:ext>
            </a:extLst>
          </p:cNvPr>
          <p:cNvSpPr/>
          <p:nvPr/>
        </p:nvSpPr>
        <p:spPr>
          <a:xfrm>
            <a:off x="21638707" y="6600267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EBE4E-12D7-5F46-8488-651797F731B5}"/>
              </a:ext>
            </a:extLst>
          </p:cNvPr>
          <p:cNvSpPr txBox="1"/>
          <p:nvPr/>
        </p:nvSpPr>
        <p:spPr>
          <a:xfrm>
            <a:off x="21640103" y="6678944"/>
            <a:ext cx="1149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Scene Manager</a:t>
            </a: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2B1431EE-761C-DE4F-A17C-E223B1108F45}"/>
              </a:ext>
            </a:extLst>
          </p:cNvPr>
          <p:cNvSpPr/>
          <p:nvPr/>
        </p:nvSpPr>
        <p:spPr>
          <a:xfrm>
            <a:off x="21249491" y="7463965"/>
            <a:ext cx="1984746" cy="12206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8E799-9B93-E44C-B86F-4225657860F7}"/>
              </a:ext>
            </a:extLst>
          </p:cNvPr>
          <p:cNvSpPr txBox="1"/>
          <p:nvPr/>
        </p:nvSpPr>
        <p:spPr>
          <a:xfrm>
            <a:off x="21691207" y="7930947"/>
            <a:ext cx="1851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Game Controller</a:t>
            </a:r>
          </a:p>
        </p:txBody>
      </p:sp>
      <p:sp>
        <p:nvSpPr>
          <p:cNvPr id="37" name="Process 36">
            <a:extLst>
              <a:ext uri="{FF2B5EF4-FFF2-40B4-BE49-F238E27FC236}">
                <a16:creationId xmlns:a16="http://schemas.microsoft.com/office/drawing/2014/main" id="{AA75D66E-01F3-3146-8BFA-DB64A07E705B}"/>
              </a:ext>
            </a:extLst>
          </p:cNvPr>
          <p:cNvSpPr/>
          <p:nvPr/>
        </p:nvSpPr>
        <p:spPr>
          <a:xfrm>
            <a:off x="20452326" y="9068701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5BB8B-C610-6B45-BA98-3C98FAAD4680}"/>
              </a:ext>
            </a:extLst>
          </p:cNvPr>
          <p:cNvSpPr txBox="1"/>
          <p:nvPr/>
        </p:nvSpPr>
        <p:spPr>
          <a:xfrm>
            <a:off x="20646433" y="9145110"/>
            <a:ext cx="917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 Manager</a:t>
            </a:r>
          </a:p>
        </p:txBody>
      </p:sp>
      <p:sp>
        <p:nvSpPr>
          <p:cNvPr id="39" name="Process 38">
            <a:extLst>
              <a:ext uri="{FF2B5EF4-FFF2-40B4-BE49-F238E27FC236}">
                <a16:creationId xmlns:a16="http://schemas.microsoft.com/office/drawing/2014/main" id="{DE705263-AFC4-644B-AF71-AC15AB2D3F89}"/>
              </a:ext>
            </a:extLst>
          </p:cNvPr>
          <p:cNvSpPr/>
          <p:nvPr/>
        </p:nvSpPr>
        <p:spPr>
          <a:xfrm>
            <a:off x="22790097" y="9068701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155202-1BE0-974B-B5CB-1D10246C3B48}"/>
              </a:ext>
            </a:extLst>
          </p:cNvPr>
          <p:cNvSpPr txBox="1"/>
          <p:nvPr/>
        </p:nvSpPr>
        <p:spPr>
          <a:xfrm>
            <a:off x="22856765" y="9145110"/>
            <a:ext cx="11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Sound Manager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28596A-8BBB-D648-939E-4286F736508A}"/>
              </a:ext>
            </a:extLst>
          </p:cNvPr>
          <p:cNvCxnSpPr/>
          <p:nvPr/>
        </p:nvCxnSpPr>
        <p:spPr>
          <a:xfrm>
            <a:off x="-120635" y="5983137"/>
            <a:ext cx="0" cy="6423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1DE9F9F-4308-0948-8FD2-71234CE20559}"/>
              </a:ext>
            </a:extLst>
          </p:cNvPr>
          <p:cNvSpPr/>
          <p:nvPr/>
        </p:nvSpPr>
        <p:spPr>
          <a:xfrm>
            <a:off x="14359677" y="5850784"/>
            <a:ext cx="5818651" cy="1498966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73CFA-1EAB-AE47-A890-2367979831F8}"/>
              </a:ext>
            </a:extLst>
          </p:cNvPr>
          <p:cNvSpPr txBox="1"/>
          <p:nvPr/>
        </p:nvSpPr>
        <p:spPr>
          <a:xfrm>
            <a:off x="13305819" y="5840257"/>
            <a:ext cx="1001834" cy="244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ED6933-1810-AE4B-B2BF-56CF2D3FBF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2951093" y="6991876"/>
            <a:ext cx="1564750" cy="17217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cess 28">
            <a:extLst>
              <a:ext uri="{FF2B5EF4-FFF2-40B4-BE49-F238E27FC236}">
                <a16:creationId xmlns:a16="http://schemas.microsoft.com/office/drawing/2014/main" id="{A70D33AF-32CB-6348-8E97-C510411DB38C}"/>
              </a:ext>
            </a:extLst>
          </p:cNvPr>
          <p:cNvSpPr/>
          <p:nvPr/>
        </p:nvSpPr>
        <p:spPr>
          <a:xfrm>
            <a:off x="18765309" y="8360191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796E2-EEFF-9041-A7C1-C5616F781A12}"/>
              </a:ext>
            </a:extLst>
          </p:cNvPr>
          <p:cNvSpPr txBox="1"/>
          <p:nvPr/>
        </p:nvSpPr>
        <p:spPr>
          <a:xfrm>
            <a:off x="18883305" y="8436600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31" name="Process 30">
            <a:extLst>
              <a:ext uri="{FF2B5EF4-FFF2-40B4-BE49-F238E27FC236}">
                <a16:creationId xmlns:a16="http://schemas.microsoft.com/office/drawing/2014/main" id="{A63E9D90-21EE-A540-BAEA-A3DFF804497E}"/>
              </a:ext>
            </a:extLst>
          </p:cNvPr>
          <p:cNvSpPr/>
          <p:nvPr/>
        </p:nvSpPr>
        <p:spPr>
          <a:xfrm>
            <a:off x="16992497" y="8379558"/>
            <a:ext cx="1411505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7811B5-566F-4641-85DA-A560ED51183A}"/>
              </a:ext>
            </a:extLst>
          </p:cNvPr>
          <p:cNvSpPr txBox="1"/>
          <p:nvPr/>
        </p:nvSpPr>
        <p:spPr>
          <a:xfrm>
            <a:off x="17116807" y="8438498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41" name="Process 40">
            <a:extLst>
              <a:ext uri="{FF2B5EF4-FFF2-40B4-BE49-F238E27FC236}">
                <a16:creationId xmlns:a16="http://schemas.microsoft.com/office/drawing/2014/main" id="{23E2DFA6-F4C7-2541-B586-F8DFDB789141}"/>
              </a:ext>
            </a:extLst>
          </p:cNvPr>
          <p:cNvSpPr/>
          <p:nvPr/>
        </p:nvSpPr>
        <p:spPr>
          <a:xfrm>
            <a:off x="14381520" y="8328052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9958F8-2D29-8148-BD20-AA6B9E76A69E}"/>
              </a:ext>
            </a:extLst>
          </p:cNvPr>
          <p:cNvSpPr txBox="1"/>
          <p:nvPr/>
        </p:nvSpPr>
        <p:spPr>
          <a:xfrm>
            <a:off x="14709752" y="8364276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A01C2F-3AA4-A343-886D-4FE5A2954585}"/>
              </a:ext>
            </a:extLst>
          </p:cNvPr>
          <p:cNvCxnSpPr>
            <a:cxnSpLocks/>
            <a:stCxn id="41" idx="3"/>
            <a:endCxn id="31" idx="1"/>
          </p:cNvCxnSpPr>
          <p:nvPr/>
        </p:nvCxnSpPr>
        <p:spPr>
          <a:xfrm>
            <a:off x="16592382" y="8576997"/>
            <a:ext cx="40011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CFB429-D59F-F349-AB59-1CB56CFE64BA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18404001" y="8576997"/>
            <a:ext cx="361308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BB3650CE-F896-E244-81F5-5DC77D8581F4}"/>
              </a:ext>
            </a:extLst>
          </p:cNvPr>
          <p:cNvSpPr/>
          <p:nvPr/>
        </p:nvSpPr>
        <p:spPr>
          <a:xfrm>
            <a:off x="14370599" y="7463965"/>
            <a:ext cx="5818651" cy="1498966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43342E-5CBB-584C-A2E2-2BDD448E4F97}"/>
              </a:ext>
            </a:extLst>
          </p:cNvPr>
          <p:cNvSpPr txBox="1"/>
          <p:nvPr/>
        </p:nvSpPr>
        <p:spPr>
          <a:xfrm>
            <a:off x="12499546" y="7520482"/>
            <a:ext cx="1001834" cy="244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7E8BD9-11CA-3842-B59E-28E92BB43AFB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3752122" y="9212377"/>
            <a:ext cx="629398" cy="9778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rocess 53">
            <a:extLst>
              <a:ext uri="{FF2B5EF4-FFF2-40B4-BE49-F238E27FC236}">
                <a16:creationId xmlns:a16="http://schemas.microsoft.com/office/drawing/2014/main" id="{570562D3-D0FA-5248-93EA-6D5F5BCA8853}"/>
              </a:ext>
            </a:extLst>
          </p:cNvPr>
          <p:cNvSpPr/>
          <p:nvPr/>
        </p:nvSpPr>
        <p:spPr>
          <a:xfrm>
            <a:off x="18765309" y="9973372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CF70E-3A72-D246-979B-51B4E368E705}"/>
              </a:ext>
            </a:extLst>
          </p:cNvPr>
          <p:cNvSpPr txBox="1"/>
          <p:nvPr/>
        </p:nvSpPr>
        <p:spPr>
          <a:xfrm>
            <a:off x="18883305" y="10049781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56" name="Process 55">
            <a:extLst>
              <a:ext uri="{FF2B5EF4-FFF2-40B4-BE49-F238E27FC236}">
                <a16:creationId xmlns:a16="http://schemas.microsoft.com/office/drawing/2014/main" id="{19F18ACF-0288-C040-8B1D-7095A2CC0362}"/>
              </a:ext>
            </a:extLst>
          </p:cNvPr>
          <p:cNvSpPr/>
          <p:nvPr/>
        </p:nvSpPr>
        <p:spPr>
          <a:xfrm>
            <a:off x="16992497" y="9992739"/>
            <a:ext cx="1411505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2998C-14AA-594A-B939-C56835B980F9}"/>
              </a:ext>
            </a:extLst>
          </p:cNvPr>
          <p:cNvSpPr txBox="1"/>
          <p:nvPr/>
        </p:nvSpPr>
        <p:spPr>
          <a:xfrm>
            <a:off x="17116807" y="10051679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58" name="Process 57">
            <a:extLst>
              <a:ext uri="{FF2B5EF4-FFF2-40B4-BE49-F238E27FC236}">
                <a16:creationId xmlns:a16="http://schemas.microsoft.com/office/drawing/2014/main" id="{9DCF9A6F-78B6-CA4F-8B6B-314339F53C97}"/>
              </a:ext>
            </a:extLst>
          </p:cNvPr>
          <p:cNvSpPr/>
          <p:nvPr/>
        </p:nvSpPr>
        <p:spPr>
          <a:xfrm>
            <a:off x="14381520" y="9941233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082317-62DD-EA4A-8717-7C22655FC9F3}"/>
              </a:ext>
            </a:extLst>
          </p:cNvPr>
          <p:cNvSpPr txBox="1"/>
          <p:nvPr/>
        </p:nvSpPr>
        <p:spPr>
          <a:xfrm>
            <a:off x="14709752" y="9977457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E68230-110C-7748-A3AE-9353636330AF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16592382" y="10190178"/>
            <a:ext cx="40011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0D5B6E-77F0-1040-9DCF-B4BE6580847F}"/>
              </a:ext>
            </a:extLst>
          </p:cNvPr>
          <p:cNvCxnSpPr>
            <a:cxnSpLocks/>
            <a:stCxn id="54" idx="1"/>
            <a:endCxn id="56" idx="3"/>
          </p:cNvCxnSpPr>
          <p:nvPr/>
        </p:nvCxnSpPr>
        <p:spPr>
          <a:xfrm flipH="1">
            <a:off x="18404001" y="10190178"/>
            <a:ext cx="361308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rocess 63">
            <a:extLst>
              <a:ext uri="{FF2B5EF4-FFF2-40B4-BE49-F238E27FC236}">
                <a16:creationId xmlns:a16="http://schemas.microsoft.com/office/drawing/2014/main" id="{54835F26-5C66-6B4F-AA3E-B2EDF4B75E07}"/>
              </a:ext>
            </a:extLst>
          </p:cNvPr>
          <p:cNvSpPr/>
          <p:nvPr/>
        </p:nvSpPr>
        <p:spPr>
          <a:xfrm>
            <a:off x="14370599" y="9077146"/>
            <a:ext cx="5818651" cy="1498966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C85BFD-749B-8E42-89CF-B19A798351F9}"/>
              </a:ext>
            </a:extLst>
          </p:cNvPr>
          <p:cNvSpPr txBox="1"/>
          <p:nvPr/>
        </p:nvSpPr>
        <p:spPr>
          <a:xfrm>
            <a:off x="12495550" y="9483641"/>
            <a:ext cx="1001834" cy="244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5819F9-52F3-CE45-99DB-DC4560C203BE}"/>
              </a:ext>
            </a:extLst>
          </p:cNvPr>
          <p:cNvCxnSpPr>
            <a:cxnSpLocks/>
            <a:stCxn id="71" idx="1"/>
            <a:endCxn id="81" idx="2"/>
          </p:cNvCxnSpPr>
          <p:nvPr/>
        </p:nvCxnSpPr>
        <p:spPr>
          <a:xfrm flipH="1" flipV="1">
            <a:off x="13048490" y="9186238"/>
            <a:ext cx="1333030" cy="26171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cess 66">
            <a:extLst>
              <a:ext uri="{FF2B5EF4-FFF2-40B4-BE49-F238E27FC236}">
                <a16:creationId xmlns:a16="http://schemas.microsoft.com/office/drawing/2014/main" id="{172D7F80-6882-2B47-B61C-D4F5EFA86A50}"/>
              </a:ext>
            </a:extLst>
          </p:cNvPr>
          <p:cNvSpPr/>
          <p:nvPr/>
        </p:nvSpPr>
        <p:spPr>
          <a:xfrm>
            <a:off x="18765309" y="11586553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C5F517-69A4-AF46-8315-B6581559537E}"/>
              </a:ext>
            </a:extLst>
          </p:cNvPr>
          <p:cNvSpPr txBox="1"/>
          <p:nvPr/>
        </p:nvSpPr>
        <p:spPr>
          <a:xfrm>
            <a:off x="18883305" y="11662962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69" name="Process 68">
            <a:extLst>
              <a:ext uri="{FF2B5EF4-FFF2-40B4-BE49-F238E27FC236}">
                <a16:creationId xmlns:a16="http://schemas.microsoft.com/office/drawing/2014/main" id="{C0065569-FB9B-294E-9BF1-D0F0B5832EAA}"/>
              </a:ext>
            </a:extLst>
          </p:cNvPr>
          <p:cNvSpPr/>
          <p:nvPr/>
        </p:nvSpPr>
        <p:spPr>
          <a:xfrm>
            <a:off x="16992497" y="11605920"/>
            <a:ext cx="1411505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5D62A3-B1F8-114B-BF26-D50EBA5D2803}"/>
              </a:ext>
            </a:extLst>
          </p:cNvPr>
          <p:cNvSpPr txBox="1"/>
          <p:nvPr/>
        </p:nvSpPr>
        <p:spPr>
          <a:xfrm>
            <a:off x="17116807" y="11664860"/>
            <a:ext cx="116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Manager</a:t>
            </a:r>
          </a:p>
        </p:txBody>
      </p:sp>
      <p:sp>
        <p:nvSpPr>
          <p:cNvPr id="71" name="Process 70">
            <a:extLst>
              <a:ext uri="{FF2B5EF4-FFF2-40B4-BE49-F238E27FC236}">
                <a16:creationId xmlns:a16="http://schemas.microsoft.com/office/drawing/2014/main" id="{9C23E309-0E3B-C541-A56D-41F5068C4D22}"/>
              </a:ext>
            </a:extLst>
          </p:cNvPr>
          <p:cNvSpPr/>
          <p:nvPr/>
        </p:nvSpPr>
        <p:spPr>
          <a:xfrm>
            <a:off x="14381520" y="11554414"/>
            <a:ext cx="2210862" cy="49788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B2602B-E6CE-0C43-AB3A-F0D2C4CEDA49}"/>
              </a:ext>
            </a:extLst>
          </p:cNvPr>
          <p:cNvSpPr txBox="1"/>
          <p:nvPr/>
        </p:nvSpPr>
        <p:spPr>
          <a:xfrm>
            <a:off x="14709752" y="11590638"/>
            <a:ext cx="149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Game-Specific Player</a:t>
            </a:r>
          </a:p>
          <a:p>
            <a:pPr algn="ctr"/>
            <a:r>
              <a:rPr lang="en-US" sz="1200" dirty="0"/>
              <a:t> Controller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94C0EB-649E-C448-8338-39E7A856C0A1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>
          <a:xfrm>
            <a:off x="16592382" y="11803359"/>
            <a:ext cx="400114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66FB43-84BF-4044-A8E5-AF526C9C2D69}"/>
              </a:ext>
            </a:extLst>
          </p:cNvPr>
          <p:cNvCxnSpPr>
            <a:cxnSpLocks/>
            <a:stCxn id="67" idx="1"/>
            <a:endCxn id="69" idx="3"/>
          </p:cNvCxnSpPr>
          <p:nvPr/>
        </p:nvCxnSpPr>
        <p:spPr>
          <a:xfrm flipH="1">
            <a:off x="18404001" y="11803359"/>
            <a:ext cx="361308" cy="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cess 76">
            <a:extLst>
              <a:ext uri="{FF2B5EF4-FFF2-40B4-BE49-F238E27FC236}">
                <a16:creationId xmlns:a16="http://schemas.microsoft.com/office/drawing/2014/main" id="{D63C86E5-F268-3244-BC44-9E5E98E9D152}"/>
              </a:ext>
            </a:extLst>
          </p:cNvPr>
          <p:cNvSpPr/>
          <p:nvPr/>
        </p:nvSpPr>
        <p:spPr>
          <a:xfrm>
            <a:off x="14370599" y="10690327"/>
            <a:ext cx="5818651" cy="1498966"/>
          </a:xfrm>
          <a:prstGeom prst="flowChartProcess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71A7E2-CC6B-9546-BA0D-9035B1C53685}"/>
              </a:ext>
            </a:extLst>
          </p:cNvPr>
          <p:cNvSpPr txBox="1"/>
          <p:nvPr/>
        </p:nvSpPr>
        <p:spPr>
          <a:xfrm>
            <a:off x="13122371" y="11293629"/>
            <a:ext cx="1001834" cy="244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3AD869-6F53-3B44-A996-F112353A96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15476645" y="11356539"/>
            <a:ext cx="10307" cy="1978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rocess 79">
            <a:extLst>
              <a:ext uri="{FF2B5EF4-FFF2-40B4-BE49-F238E27FC236}">
                <a16:creationId xmlns:a16="http://schemas.microsoft.com/office/drawing/2014/main" id="{D53D9E5F-FB61-5B47-ADE4-DDF954BB7C79}"/>
              </a:ext>
            </a:extLst>
          </p:cNvPr>
          <p:cNvSpPr/>
          <p:nvPr/>
        </p:nvSpPr>
        <p:spPr>
          <a:xfrm>
            <a:off x="12218817" y="8826711"/>
            <a:ext cx="1533305" cy="35952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23C8BE-CAC8-4D43-9326-E3E7EACD7985}"/>
              </a:ext>
            </a:extLst>
          </p:cNvPr>
          <p:cNvSpPr txBox="1"/>
          <p:nvPr/>
        </p:nvSpPr>
        <p:spPr>
          <a:xfrm>
            <a:off x="12218816" y="8909239"/>
            <a:ext cx="1659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2DCharacterController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1036EA-DB24-4649-84E5-50AD96A6E345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3807772" y="8576997"/>
            <a:ext cx="573749" cy="2578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rocess 59">
            <a:extLst>
              <a:ext uri="{FF2B5EF4-FFF2-40B4-BE49-F238E27FC236}">
                <a16:creationId xmlns:a16="http://schemas.microsoft.com/office/drawing/2014/main" id="{15C83F37-0227-574A-A0C2-A23567F67353}"/>
              </a:ext>
            </a:extLst>
          </p:cNvPr>
          <p:cNvSpPr/>
          <p:nvPr/>
        </p:nvSpPr>
        <p:spPr>
          <a:xfrm>
            <a:off x="21428759" y="5944767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6ABBD4-7681-DC41-A746-F5C7E992F75C}"/>
              </a:ext>
            </a:extLst>
          </p:cNvPr>
          <p:cNvSpPr txBox="1"/>
          <p:nvPr/>
        </p:nvSpPr>
        <p:spPr>
          <a:xfrm>
            <a:off x="21480783" y="6005677"/>
            <a:ext cx="153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Global Level Manager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BB49E1-015D-EF4B-B341-F7644F1EC8FB}"/>
              </a:ext>
            </a:extLst>
          </p:cNvPr>
          <p:cNvCxnSpPr>
            <a:cxnSpLocks/>
            <a:stCxn id="61" idx="1"/>
            <a:endCxn id="74" idx="3"/>
          </p:cNvCxnSpPr>
          <p:nvPr/>
        </p:nvCxnSpPr>
        <p:spPr>
          <a:xfrm flipH="1">
            <a:off x="19870534" y="6144177"/>
            <a:ext cx="1610249" cy="654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rocess 73">
            <a:extLst>
              <a:ext uri="{FF2B5EF4-FFF2-40B4-BE49-F238E27FC236}">
                <a16:creationId xmlns:a16="http://schemas.microsoft.com/office/drawing/2014/main" id="{4A5E1FE8-CCE5-BF41-8D53-75D2E0E51F4D}"/>
              </a:ext>
            </a:extLst>
          </p:cNvPr>
          <p:cNvSpPr/>
          <p:nvPr/>
        </p:nvSpPr>
        <p:spPr>
          <a:xfrm>
            <a:off x="18207339" y="6006742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162FC1-5375-9A4D-84B0-E535C09D4DD2}"/>
              </a:ext>
            </a:extLst>
          </p:cNvPr>
          <p:cNvSpPr txBox="1"/>
          <p:nvPr/>
        </p:nvSpPr>
        <p:spPr>
          <a:xfrm>
            <a:off x="18498883" y="6081504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LevelController</a:t>
            </a:r>
            <a:endParaRPr lang="en-US" sz="1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305229-17EA-E842-804E-D678AD1FE3AE}"/>
              </a:ext>
            </a:extLst>
          </p:cNvPr>
          <p:cNvCxnSpPr>
            <a:cxnSpLocks/>
            <a:stCxn id="60" idx="1"/>
            <a:endCxn id="85" idx="3"/>
          </p:cNvCxnSpPr>
          <p:nvPr/>
        </p:nvCxnSpPr>
        <p:spPr>
          <a:xfrm flipH="1">
            <a:off x="19760637" y="6147614"/>
            <a:ext cx="1668123" cy="17605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rocess 84">
            <a:extLst>
              <a:ext uri="{FF2B5EF4-FFF2-40B4-BE49-F238E27FC236}">
                <a16:creationId xmlns:a16="http://schemas.microsoft.com/office/drawing/2014/main" id="{42EB4CE2-C2FA-1C45-8E99-3D731AD1B416}"/>
              </a:ext>
            </a:extLst>
          </p:cNvPr>
          <p:cNvSpPr/>
          <p:nvPr/>
        </p:nvSpPr>
        <p:spPr>
          <a:xfrm>
            <a:off x="18097442" y="7705307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666DC0-3BA7-C340-A5F1-A5C4EFE44134}"/>
              </a:ext>
            </a:extLst>
          </p:cNvPr>
          <p:cNvSpPr txBox="1"/>
          <p:nvPr/>
        </p:nvSpPr>
        <p:spPr>
          <a:xfrm>
            <a:off x="18348529" y="7763897"/>
            <a:ext cx="1130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LevelController</a:t>
            </a:r>
            <a:endParaRPr lang="en-US" sz="1200" dirty="0"/>
          </a:p>
        </p:txBody>
      </p:sp>
      <p:sp>
        <p:nvSpPr>
          <p:cNvPr id="87" name="Process 86">
            <a:extLst>
              <a:ext uri="{FF2B5EF4-FFF2-40B4-BE49-F238E27FC236}">
                <a16:creationId xmlns:a16="http://schemas.microsoft.com/office/drawing/2014/main" id="{95D1E076-D6A7-2C4C-B889-29078EA74454}"/>
              </a:ext>
            </a:extLst>
          </p:cNvPr>
          <p:cNvSpPr/>
          <p:nvPr/>
        </p:nvSpPr>
        <p:spPr>
          <a:xfrm>
            <a:off x="18110158" y="9324214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438F18-E3B6-6049-B36A-9308937E8E5A}"/>
              </a:ext>
            </a:extLst>
          </p:cNvPr>
          <p:cNvSpPr txBox="1"/>
          <p:nvPr/>
        </p:nvSpPr>
        <p:spPr>
          <a:xfrm>
            <a:off x="18162181" y="9385124"/>
            <a:ext cx="1518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Level Manager</a:t>
            </a:r>
          </a:p>
        </p:txBody>
      </p:sp>
      <p:sp>
        <p:nvSpPr>
          <p:cNvPr id="89" name="Process 88">
            <a:extLst>
              <a:ext uri="{FF2B5EF4-FFF2-40B4-BE49-F238E27FC236}">
                <a16:creationId xmlns:a16="http://schemas.microsoft.com/office/drawing/2014/main" id="{E177A825-CA74-F646-A171-77D576B63F1D}"/>
              </a:ext>
            </a:extLst>
          </p:cNvPr>
          <p:cNvSpPr/>
          <p:nvPr/>
        </p:nvSpPr>
        <p:spPr>
          <a:xfrm>
            <a:off x="18110158" y="10888810"/>
            <a:ext cx="1663194" cy="40569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1DA4B1-3804-4A42-B654-0189B6FCED3F}"/>
              </a:ext>
            </a:extLst>
          </p:cNvPr>
          <p:cNvSpPr txBox="1"/>
          <p:nvPr/>
        </p:nvSpPr>
        <p:spPr>
          <a:xfrm>
            <a:off x="18162181" y="10949720"/>
            <a:ext cx="1518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 Level Manager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FA0BC4-9B8A-6C4A-B1C7-A76FA40F150A}"/>
              </a:ext>
            </a:extLst>
          </p:cNvPr>
          <p:cNvCxnSpPr>
            <a:cxnSpLocks/>
            <a:stCxn id="60" idx="1"/>
            <a:endCxn id="87" idx="3"/>
          </p:cNvCxnSpPr>
          <p:nvPr/>
        </p:nvCxnSpPr>
        <p:spPr>
          <a:xfrm flipH="1">
            <a:off x="19773353" y="6147615"/>
            <a:ext cx="1655407" cy="3379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646F1C-6D93-A54E-A90B-40C71456B755}"/>
              </a:ext>
            </a:extLst>
          </p:cNvPr>
          <p:cNvCxnSpPr>
            <a:cxnSpLocks/>
            <a:stCxn id="60" idx="1"/>
            <a:endCxn id="89" idx="3"/>
          </p:cNvCxnSpPr>
          <p:nvPr/>
        </p:nvCxnSpPr>
        <p:spPr>
          <a:xfrm flipH="1">
            <a:off x="19773353" y="6147615"/>
            <a:ext cx="1655407" cy="494404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Process 92">
            <a:extLst>
              <a:ext uri="{FF2B5EF4-FFF2-40B4-BE49-F238E27FC236}">
                <a16:creationId xmlns:a16="http://schemas.microsoft.com/office/drawing/2014/main" id="{E1486A7C-E39E-A24E-82CD-48342BA0D0C3}"/>
              </a:ext>
            </a:extLst>
          </p:cNvPr>
          <p:cNvSpPr/>
          <p:nvPr/>
        </p:nvSpPr>
        <p:spPr>
          <a:xfrm>
            <a:off x="14639577" y="7628740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2BBA9F-FE77-7440-854D-B6C0AD5BDB71}"/>
              </a:ext>
            </a:extLst>
          </p:cNvPr>
          <p:cNvSpPr txBox="1"/>
          <p:nvPr/>
        </p:nvSpPr>
        <p:spPr>
          <a:xfrm>
            <a:off x="14757573" y="7705149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95" name="Process 94">
            <a:extLst>
              <a:ext uri="{FF2B5EF4-FFF2-40B4-BE49-F238E27FC236}">
                <a16:creationId xmlns:a16="http://schemas.microsoft.com/office/drawing/2014/main" id="{9A752F65-7317-2B49-80FE-902053667F69}"/>
              </a:ext>
            </a:extLst>
          </p:cNvPr>
          <p:cNvSpPr/>
          <p:nvPr/>
        </p:nvSpPr>
        <p:spPr>
          <a:xfrm>
            <a:off x="14639577" y="9201388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DDAC3A-0DEE-6847-852D-DE6507E987A9}"/>
              </a:ext>
            </a:extLst>
          </p:cNvPr>
          <p:cNvSpPr txBox="1"/>
          <p:nvPr/>
        </p:nvSpPr>
        <p:spPr>
          <a:xfrm>
            <a:off x="14757573" y="9277797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84A98EEE-126C-1845-BA8F-DC271D48E4EC}"/>
              </a:ext>
            </a:extLst>
          </p:cNvPr>
          <p:cNvSpPr/>
          <p:nvPr/>
        </p:nvSpPr>
        <p:spPr>
          <a:xfrm>
            <a:off x="14678315" y="10806628"/>
            <a:ext cx="1305772" cy="43361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4F8DF4-AA1D-354B-A9DE-E82B19A3B2E5}"/>
              </a:ext>
            </a:extLst>
          </p:cNvPr>
          <p:cNvSpPr txBox="1"/>
          <p:nvPr/>
        </p:nvSpPr>
        <p:spPr>
          <a:xfrm>
            <a:off x="14796311" y="10883037"/>
            <a:ext cx="10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Manager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BF54D0-6A35-544B-80A0-9AF5AD47EDD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5827353" y="6220003"/>
            <a:ext cx="1468638" cy="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A5DEC33-E470-1F44-B06C-C0D590ADD0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295992" y="6220003"/>
            <a:ext cx="0" cy="1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55E8044-2B02-F742-9D79-3403ED49C6BC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19870533" y="6147615"/>
            <a:ext cx="1558226" cy="619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709983-8C6B-804E-AFE4-EA9A14990B47}"/>
              </a:ext>
            </a:extLst>
          </p:cNvPr>
          <p:cNvCxnSpPr>
            <a:cxnSpLocks/>
          </p:cNvCxnSpPr>
          <p:nvPr/>
        </p:nvCxnSpPr>
        <p:spPr>
          <a:xfrm>
            <a:off x="17853319" y="6220003"/>
            <a:ext cx="0" cy="16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05631BA-EE10-7647-81AB-0DED74F0FA6E}"/>
              </a:ext>
            </a:extLst>
          </p:cNvPr>
          <p:cNvCxnSpPr>
            <a:endCxn id="74" idx="1"/>
          </p:cNvCxnSpPr>
          <p:nvPr/>
        </p:nvCxnSpPr>
        <p:spPr>
          <a:xfrm>
            <a:off x="17853319" y="6209589"/>
            <a:ext cx="3540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2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D2100-E1D6-5B4F-9A44-8D5E3C67A126}"/>
              </a:ext>
            </a:extLst>
          </p:cNvPr>
          <p:cNvSpPr txBox="1"/>
          <p:nvPr/>
        </p:nvSpPr>
        <p:spPr>
          <a:xfrm>
            <a:off x="12355281" y="5918572"/>
            <a:ext cx="10625560" cy="10299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states:</a:t>
            </a:r>
          </a:p>
          <a:p>
            <a:r>
              <a:rPr lang="en-US" dirty="0"/>
              <a:t>	-Free movement(walking)</a:t>
            </a:r>
          </a:p>
          <a:p>
            <a:r>
              <a:rPr lang="en-US" dirty="0"/>
              <a:t>	-Climbing</a:t>
            </a:r>
          </a:p>
          <a:p>
            <a:r>
              <a:rPr lang="en-US" dirty="0"/>
              <a:t>	-Falling</a:t>
            </a:r>
          </a:p>
          <a:p>
            <a:r>
              <a:rPr lang="en-US" dirty="0"/>
              <a:t>	-Jumping</a:t>
            </a:r>
          </a:p>
          <a:p>
            <a:r>
              <a:rPr lang="en-US" dirty="0"/>
              <a:t>	-Operating machine/device</a:t>
            </a:r>
          </a:p>
          <a:p>
            <a:r>
              <a:rPr lang="en-US" dirty="0"/>
              <a:t>	-Stunned</a:t>
            </a:r>
          </a:p>
          <a:p>
            <a:r>
              <a:rPr lang="en-US" dirty="0"/>
              <a:t>	-Dead	</a:t>
            </a:r>
          </a:p>
          <a:p>
            <a:r>
              <a:rPr lang="en-US" dirty="0"/>
              <a:t>	-Crouching</a:t>
            </a:r>
          </a:p>
          <a:p>
            <a:r>
              <a:rPr lang="en-US" dirty="0"/>
              <a:t>Hand states:</a:t>
            </a:r>
          </a:p>
          <a:p>
            <a:r>
              <a:rPr lang="en-US" dirty="0"/>
              <a:t>	-Holding an object</a:t>
            </a:r>
          </a:p>
          <a:p>
            <a:r>
              <a:rPr lang="en-US" dirty="0"/>
              <a:t>	-Dragging an object</a:t>
            </a:r>
          </a:p>
          <a:p>
            <a:r>
              <a:rPr lang="en-US" dirty="0"/>
              <a:t>	-Operating machine/device</a:t>
            </a:r>
          </a:p>
        </p:txBody>
      </p:sp>
    </p:spTree>
    <p:extLst>
      <p:ext uri="{BB962C8B-B14F-4D97-AF65-F5344CB8AC3E}">
        <p14:creationId xmlns:p14="http://schemas.microsoft.com/office/powerpoint/2010/main" val="391545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52-321C-6F4B-AF7F-43BFEE5B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4E13-A8DC-924B-B730-CE23C773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12756</TotalTime>
  <Words>445</Words>
  <Application>Microsoft Macintosh PowerPoint</Application>
  <PresentationFormat>Custom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2018-11-19T22:47:39Z</dcterms:created>
  <dcterms:modified xsi:type="dcterms:W3CDTF">2019-01-17T22:15:10Z</dcterms:modified>
</cp:coreProperties>
</file>