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722ee8bd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722ee8bd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722ee8bd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722ee8bd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722ee8bd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722ee8bd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813a35b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813a35b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722ee8bd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722ee8bd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722ee8bd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722ee8bd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722ee8b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722ee8b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722ee8bd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722ee8bd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722ee8bd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722ee8bd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722ee8bd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722ee8bd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722ee8bd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722ee8bd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ers.usda.gov/data-products/food-environment-atlas/" TargetMode="External"/><Relationship Id="rId4" Type="http://schemas.openxmlformats.org/officeDocument/2006/relationships/hyperlink" Target="https://news.cornell.edu/stories/2021/05/study-grocery-taxes-increase-likelihood-food-insecurity" TargetMode="External"/><Relationship Id="rId5" Type="http://schemas.openxmlformats.org/officeDocument/2006/relationships/hyperlink" Target="https://news.cornell.edu/stories/2021/05/study-grocery-taxes-increase-likelihood-food-insecurity" TargetMode="External"/><Relationship Id="rId6" Type="http://schemas.openxmlformats.org/officeDocument/2006/relationships/hyperlink" Target="https://news.cornell.edu/stories/2021/05/study-grocery-taxes-increase-likelihood-food-insecurity" TargetMode="External"/><Relationship Id="rId7" Type="http://schemas.openxmlformats.org/officeDocument/2006/relationships/hyperlink" Target="https://github.com/Evan-Mucciolo/Project-1-Junk-Food-Tax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39200"/>
            <a:ext cx="8520600" cy="25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The Impact of Soda Tax at Different Socioeconomic Levels on Health and Food </a:t>
            </a:r>
            <a:r>
              <a:rPr lang="en" sz="3700"/>
              <a:t>Access</a:t>
            </a:r>
            <a:r>
              <a:rPr lang="en" sz="3700"/>
              <a:t> and Insecurity </a:t>
            </a:r>
            <a:endParaRPr sz="3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74625"/>
            <a:ext cx="85206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Mucciolo, Natalia Mitchell, Albin Pierz, &amp; Fizza Ali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043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Do Soda Taxes Influence Food Insecurity at Different Income Levels? (2)</a:t>
            </a:r>
            <a:endParaRPr sz="2400"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017625"/>
            <a:ext cx="8520600" cy="11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Weak Correlation: The low r-value (0.16) suggests a weak correlation between variables.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Income Variation Impact: Despite income variations, soda taxes have minimal impact on fluctuations in food insecurity.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Limited Influence Across Incomes</a:t>
            </a:r>
            <a:r>
              <a:rPr lang="en" sz="1300"/>
              <a:t>: The overall correlation stays low, highlighting the limited impact of soda taxes on food insecurity, regardless of income differences.</a:t>
            </a:r>
            <a:endParaRPr sz="130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50" y="2717375"/>
            <a:ext cx="8945301" cy="23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Conclusion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955900"/>
            <a:ext cx="8520600" cy="3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Correlation: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 correlation (r &lt; 0.20) for all analysis.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Income Level Analysis: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Correlation remains consistent at r &lt; 0.20 across different income levels.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Suggests that income levels do not significantly influence the relationship between soda tax and any of the other variables researched.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There is data that shows higher taxed areas have more access to fresh food and could be impacted less by this tax.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 Sets &amp; Repository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Economic Research Service (ERS), U.S. Department of Agriculture (USDA). Food Environment Atlas.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https://www.ers.usda.gov/data-products/food-environment-atlas/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https://news.cornell.edu/stories/2021/05/study-grocery-taxes</a:t>
            </a:r>
            <a:r>
              <a:rPr lang="en" u="sng">
                <a:solidFill>
                  <a:schemeClr val="hlink"/>
                </a:solidFill>
                <a:hlinkClick r:id="rId5"/>
              </a:rPr>
              <a:t>-i</a:t>
            </a:r>
            <a:r>
              <a:rPr lang="en" u="sng">
                <a:solidFill>
                  <a:schemeClr val="hlink"/>
                </a:solidFill>
                <a:hlinkClick r:id="rId6"/>
              </a:rPr>
              <a:t>ncrease-likelihood-food-insecurity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https://github.com/Evan-Mucciolo/Project-1-Junk-Food-Tax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42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U.S. Department of Agriculture Food Environment Atlas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Assembles stats in 3 broad categories: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Food Choices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Health and </a:t>
            </a:r>
            <a:r>
              <a:rPr lang="en"/>
              <a:t>Wellbeing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Community Characteristics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</a:t>
            </a:r>
            <a:r>
              <a:rPr lang="en"/>
              <a:t>focused on food choice and health and wellbeing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625" y="2571750"/>
            <a:ext cx="2061450" cy="20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043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Does a Soda Tax Influence a Population's Obesity Rate?</a:t>
            </a:r>
            <a:endParaRPr sz="25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No!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Plot of Soda Tax &amp; Obesity Rate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datapoint represents a US State along with their average obesity rate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R-value = 0.19 indicating no correlation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925" y="1162825"/>
            <a:ext cx="4527600" cy="33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043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What about at different income levels?</a:t>
            </a:r>
            <a:endParaRPr sz="25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38250" y="895325"/>
            <a:ext cx="84675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1109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78"/>
              <a:t>Still no!</a:t>
            </a:r>
            <a:endParaRPr sz="2078"/>
          </a:p>
          <a:p>
            <a:pPr indent="-31109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78"/>
              <a:t>R-Value = 0.19 for all… indicating no correlation between soda tax and obesity</a:t>
            </a:r>
            <a:endParaRPr sz="2078"/>
          </a:p>
          <a:p>
            <a:pPr indent="-31109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78"/>
              <a:t>Binning was used to group data into low, medium, and high income groups</a:t>
            </a:r>
            <a:endParaRPr sz="2078"/>
          </a:p>
          <a:p>
            <a:pPr indent="-31109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78"/>
              <a:t>Tried to group the data so that roughly a third in each group</a:t>
            </a:r>
            <a:endParaRPr sz="2078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625" y="2269975"/>
            <a:ext cx="7706175" cy="25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043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Do </a:t>
            </a:r>
            <a:r>
              <a:rPr lang="en" sz="2500"/>
              <a:t>states with high soda taxes have access to fresh food?</a:t>
            </a:r>
            <a:endParaRPr sz="25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5579700" y="1577550"/>
            <a:ext cx="3252600" cy="27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/>
              <a:t> highest soda taxes in the nation are at 7%.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 we see the total number of convenience stores (low access to fresh food), grocery stores, and </a:t>
            </a:r>
            <a:r>
              <a:rPr lang="en"/>
              <a:t>farmers</a:t>
            </a:r>
            <a:r>
              <a:rPr lang="en"/>
              <a:t> markets in </a:t>
            </a:r>
            <a:r>
              <a:rPr lang="en"/>
              <a:t>the counties with 7% soda tax, per 1000 people.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963676" cy="35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69675" y="209400"/>
            <a:ext cx="87174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Do states with high soda taxes have access to fresh food?</a:t>
            </a:r>
            <a:endParaRPr sz="25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5386975" y="1293475"/>
            <a:ext cx="3445500" cy="32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lowest soda tax rate (other than 0%) in the nation 1.5%.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this graph, we can see that there are </a:t>
            </a:r>
            <a:r>
              <a:rPr lang="en"/>
              <a:t>actually a lower amount of grocery stores per 1000 people, and slightly more convenience stores than in the highest tax bracket of 7%.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signifies that high or low soda taxes probably do not impact access to fresh food in a negative way.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918024" cy="3543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043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Does a Soda Tax Influence a Population's Diabetes Rate?</a:t>
            </a:r>
            <a:endParaRPr sz="250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40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Initial hypothesis was higher tax would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have an impact on lowering diabetes rates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impact on Diabetes rate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As indicated by r-value of 0.04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Junk Food Tax and Diabetes Rate Plot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points consist of every county in 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Parallels to Obesity Rate are evident.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350" y="1084800"/>
            <a:ext cx="5131974" cy="38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2043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Does a Soda Tax Influence a Population's Diabetes Rate at Different Income Levels?</a:t>
            </a:r>
            <a:endParaRPr sz="25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Still no </a:t>
            </a:r>
            <a:r>
              <a:rPr lang="en"/>
              <a:t>influence</a:t>
            </a:r>
            <a:r>
              <a:rPr lang="en"/>
              <a:t> as shown by the R-Value of 0.04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Equal division between three subcategories for continuity with other plots. </a:t>
            </a:r>
            <a:endParaRPr/>
          </a:p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 flipH="1" rot="-551615">
            <a:off x="8885299" y="4574838"/>
            <a:ext cx="105151" cy="38139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75" y="2000075"/>
            <a:ext cx="8896449" cy="29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043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Do Soda Taxes Influence Food Insecurity by Counties?</a:t>
            </a:r>
            <a:endParaRPr sz="2400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3999900" cy="3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Weak Correlation: The low r-value (0.16) indicates a lack of correlation between the variables.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Minimal Soda Tax Impact: Despite the addition of a soda tax, the correlation remains barely noticeable.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Insignificant Impact on Food Insecurity: The soda tax did not significantly affect food insecurity levels.</a:t>
            </a:r>
            <a:endParaRPr sz="1500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508" y="1017625"/>
            <a:ext cx="4536117" cy="388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