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docProps/custom.xml" ContentType="application/vnd.openxmlformats-officedocument.custom-properties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 autoAdjust="0"/>
    <p:restoredTop sz="94698" autoAdjust="0"/>
  </p:normalViewPr>
  <p:slideViewPr>
    <p:cSldViewPr snapToGrid="0" snapToObjects="1">
      <p:cViewPr>
        <p:scale>
          <a:sx n="100" d="100"/>
          <a:sy n="100" d="100"/>
        </p:scale>
        <p:origin x="-968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ongpingliu:Desktop:DefaultsPaper: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MemoryUsage!$E$1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MemoryUsage!$E$2:$E$21</c:f>
              <c:numCache>
                <c:formatCode>General</c:formatCode>
                <c:ptCount val="20"/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MemoryUsage!$F$1</c:f>
              <c:strCache>
                <c:ptCount val="1"/>
                <c:pt idx="0">
                  <c:v>DEFAULTS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cat>
            <c:strRef>
              <c:f>MemoryUsage!$D$2:$D$21</c:f>
              <c:strCache>
                <c:ptCount val="20"/>
                <c:pt idx="0">
                  <c:v>Phoenix</c:v>
                </c:pt>
                <c:pt idx="1">
                  <c:v>histogram</c:v>
                </c:pt>
                <c:pt idx="2">
                  <c:v>kmeans</c:v>
                </c:pt>
                <c:pt idx="3">
                  <c:v>linear_regression</c:v>
                </c:pt>
                <c:pt idx="4">
                  <c:v>matrix_multiply</c:v>
                </c:pt>
                <c:pt idx="5">
                  <c:v>pca</c:v>
                </c:pt>
                <c:pt idx="6">
                  <c:v>reverse_index</c:v>
                </c:pt>
                <c:pt idx="7">
                  <c:v>string_match</c:v>
                </c:pt>
                <c:pt idx="8">
                  <c:v>word_count</c:v>
                </c:pt>
                <c:pt idx="9">
                  <c:v>PARSEC</c:v>
                </c:pt>
                <c:pt idx="10">
                  <c:v>blackscholes </c:v>
                </c:pt>
                <c:pt idx="11">
                  <c:v>bodytrack </c:v>
                </c:pt>
                <c:pt idx="12">
                  <c:v>dedup </c:v>
                </c:pt>
                <c:pt idx="13">
                  <c:v>ferret </c:v>
                </c:pt>
                <c:pt idx="14">
                  <c:v>fluidanimate </c:v>
                </c:pt>
                <c:pt idx="15">
                  <c:v>streamcluster </c:v>
                </c:pt>
                <c:pt idx="16">
                  <c:v>swaptions </c:v>
                </c:pt>
                <c:pt idx="17">
                  <c:v>x264 </c:v>
                </c:pt>
                <c:pt idx="19">
                  <c:v>AVERAGE</c:v>
                </c:pt>
              </c:strCache>
            </c:strRef>
          </c:cat>
          <c:val>
            <c:numRef>
              <c:f>MemoryUsage!$F$2:$F$21</c:f>
              <c:numCache>
                <c:formatCode>General</c:formatCode>
                <c:ptCount val="20"/>
                <c:pt idx="1">
                  <c:v>1.00074625614805</c:v>
                </c:pt>
                <c:pt idx="2">
                  <c:v>1.609202211690363</c:v>
                </c:pt>
                <c:pt idx="3">
                  <c:v>1.001336800088994</c:v>
                </c:pt>
                <c:pt idx="4">
                  <c:v>1.07901534721167</c:v>
                </c:pt>
                <c:pt idx="5">
                  <c:v>1.240167387414256</c:v>
                </c:pt>
                <c:pt idx="6">
                  <c:v>1.390510269377203</c:v>
                </c:pt>
                <c:pt idx="7">
                  <c:v>1.008300135976882</c:v>
                </c:pt>
                <c:pt idx="8">
                  <c:v>1.063374557278058</c:v>
                </c:pt>
                <c:pt idx="10">
                  <c:v>1.065807799442897</c:v>
                </c:pt>
                <c:pt idx="11">
                  <c:v>1.204174019795903</c:v>
                </c:pt>
                <c:pt idx="12">
                  <c:v>1.55355846467296</c:v>
                </c:pt>
                <c:pt idx="13">
                  <c:v>1.699192610976721</c:v>
                </c:pt>
                <c:pt idx="14">
                  <c:v>1.228685616410424</c:v>
                </c:pt>
                <c:pt idx="15">
                  <c:v>1.217004810709057</c:v>
                </c:pt>
                <c:pt idx="16">
                  <c:v>7.802499320836729</c:v>
                </c:pt>
                <c:pt idx="17">
                  <c:v>1.173557607481033</c:v>
                </c:pt>
                <c:pt idx="19">
                  <c:v>1.64607082596945</c:v>
                </c:pt>
              </c:numCache>
            </c:numRef>
          </c:val>
        </c:ser>
        <c:axId val="245811640"/>
        <c:axId val="245802712"/>
      </c:barChart>
      <c:catAx>
        <c:axId val="245811640"/>
        <c:scaling>
          <c:orientation val="minMax"/>
        </c:scaling>
        <c:axPos val="b"/>
        <c:tickLblPos val="nextTo"/>
        <c:txPr>
          <a:bodyPr rot="-2700000"/>
          <a:lstStyle/>
          <a:p>
            <a:pPr>
              <a:defRPr sz="1000" b="1" i="0"/>
            </a:pPr>
            <a:endParaRPr lang="en-US"/>
          </a:p>
        </c:txPr>
        <c:crossAx val="245802712"/>
        <c:crosses val="autoZero"/>
        <c:auto val="1"/>
        <c:lblAlgn val="ctr"/>
        <c:lblOffset val="100"/>
      </c:catAx>
      <c:valAx>
        <c:axId val="245802712"/>
        <c:scaling>
          <c:orientation val="minMax"/>
          <c:max val="1.8"/>
          <c:min val="0.0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Normalized Memory Uage</a:t>
                </a:r>
              </a:p>
            </c:rich>
          </c:tx>
          <c:layout/>
        </c:title>
        <c:numFmt formatCode="General" sourceLinked="1"/>
        <c:tickLblPos val="nextTo"/>
        <c:crossAx val="24581164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843043313615649"/>
          <c:y val="0.236452474690664"/>
          <c:w val="0.129194415063789"/>
          <c:h val="0.221643922799124"/>
        </c:manualLayout>
      </c:layout>
      <c:txPr>
        <a:bodyPr/>
        <a:lstStyle/>
        <a:p>
          <a:pPr>
            <a:defRPr b="1" i="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E33B9-CE4A-C84C-B720-FE624F5655F3}" type="datetimeFigureOut">
              <a:rPr lang="en-US" smtClean="0"/>
              <a:pPr/>
              <a:t>9/10/13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CE0A-5B06-064A-A08A-8B65F20AD9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940662" y="386400"/>
            <a:ext cx="4906880" cy="1514480"/>
            <a:chOff x="940662" y="1280160"/>
            <a:chExt cx="4906880" cy="1514480"/>
          </a:xfrm>
        </p:grpSpPr>
        <p:sp>
          <p:nvSpPr>
            <p:cNvPr id="4" name="Rectangle 3"/>
            <p:cNvSpPr/>
            <p:nvPr/>
          </p:nvSpPr>
          <p:spPr>
            <a:xfrm>
              <a:off x="956340" y="128575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 flipH="1" flipV="1">
              <a:off x="955107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122662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500948" y="129386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177526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 flipV="1">
              <a:off x="204958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2323908" y="128930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599462" y="152095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953057" y="128695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40662" y="129263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 noChangeAspect="1"/>
            </p:cNvCxnSpPr>
            <p:nvPr/>
          </p:nvCxnSpPr>
          <p:spPr>
            <a:xfrm flipV="1">
              <a:off x="2950938" y="183015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flipH="1">
              <a:off x="3394373" y="128224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V="1">
              <a:off x="4816826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4545724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4271828" y="129113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997932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724036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V="1">
              <a:off x="3450141" y="128656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3394371" y="151743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5101136" y="128399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5374960" y="128912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cxnSpLocks noChangeAspect="1"/>
            </p:cNvCxnSpPr>
            <p:nvPr/>
          </p:nvCxnSpPr>
          <p:spPr>
            <a:xfrm flipH="1" flipV="1">
              <a:off x="3376574" y="182664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227183" y="264144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678470" y="26257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46358" y="2781940"/>
              <a:ext cx="4901184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517859" y="240962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53002" y="240962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rot="5400000">
              <a:off x="803146" y="264144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913776" y="2330485"/>
            <a:ext cx="4906880" cy="1514480"/>
            <a:chOff x="936282" y="3298480"/>
            <a:chExt cx="4906880" cy="1514480"/>
          </a:xfrm>
        </p:grpSpPr>
        <p:sp>
          <p:nvSpPr>
            <p:cNvPr id="63" name="Rectangle 62"/>
            <p:cNvSpPr/>
            <p:nvPr/>
          </p:nvSpPr>
          <p:spPr>
            <a:xfrm>
              <a:off x="951960" y="33040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 flipH="1" flipV="1">
              <a:off x="950727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122224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 flipV="1">
              <a:off x="1496568" y="33121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 flipV="1">
              <a:off x="177088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204520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2319528" y="33076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595082" y="35392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948677" y="33052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936282" y="33109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 noChangeAspect="1"/>
            </p:cNvCxnSpPr>
            <p:nvPr/>
          </p:nvCxnSpPr>
          <p:spPr>
            <a:xfrm flipV="1">
              <a:off x="2946558" y="38484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 flipH="1">
              <a:off x="3389993" y="33005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16200000" flipV="1">
              <a:off x="4812446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4541344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4267448" y="33094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3993552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3719656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6200000" flipV="1">
              <a:off x="3445761" y="33048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389991" y="35357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 flipV="1">
              <a:off x="5096756" y="33023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5370580" y="33074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 noChangeAspect="1"/>
            </p:cNvCxnSpPr>
            <p:nvPr/>
          </p:nvCxnSpPr>
          <p:spPr>
            <a:xfrm flipH="1" flipV="1">
              <a:off x="3372194" y="38449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5674090" y="46440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1978" y="4800260"/>
              <a:ext cx="4901184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2736363" y="44279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798766" y="46597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587717" y="4387780"/>
            <a:ext cx="7296912" cy="1514480"/>
            <a:chOff x="587717" y="4387780"/>
            <a:chExt cx="7296912" cy="1514480"/>
          </a:xfrm>
        </p:grpSpPr>
        <p:sp>
          <p:nvSpPr>
            <p:cNvPr id="120" name="Rectangle 119"/>
            <p:cNvSpPr/>
            <p:nvPr/>
          </p:nvSpPr>
          <p:spPr>
            <a:xfrm>
              <a:off x="1601091" y="4393373"/>
              <a:ext cx="2430039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5400000" flipH="1" flipV="1">
              <a:off x="1599858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187137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2145699" y="4401488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5400000" flipH="1" flipV="1">
              <a:off x="242001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 flipV="1">
              <a:off x="269433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5400000" flipH="1" flipV="1">
              <a:off x="2968659" y="4396924"/>
              <a:ext cx="1005839" cy="1003372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244213" y="4628571"/>
              <a:ext cx="786919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1597808" y="4394577"/>
              <a:ext cx="723357" cy="716787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1585413" y="4400254"/>
              <a:ext cx="462064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 noChangeAspect="1"/>
            </p:cNvCxnSpPr>
            <p:nvPr/>
          </p:nvCxnSpPr>
          <p:spPr>
            <a:xfrm flipV="1">
              <a:off x="3595689" y="4937777"/>
              <a:ext cx="453268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H="1">
              <a:off x="4039124" y="4389861"/>
              <a:ext cx="2432304" cy="100584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rot="16200000" flipV="1">
              <a:off x="546157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V="1">
              <a:off x="5190475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V="1">
              <a:off x="4916579" y="4398751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V="1">
              <a:off x="4642683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4368787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rot="16200000" flipV="1">
              <a:off x="4094892" y="4394187"/>
              <a:ext cx="1005839" cy="1001821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4039122" y="4625059"/>
              <a:ext cx="785703" cy="7729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16200000" flipV="1">
              <a:off x="5745887" y="4391619"/>
              <a:ext cx="723357" cy="71567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6019711" y="4396742"/>
              <a:ext cx="461350" cy="397798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 noChangeAspect="1"/>
            </p:cNvCxnSpPr>
            <p:nvPr/>
          </p:nvCxnSpPr>
          <p:spPr>
            <a:xfrm flipH="1" flipV="1">
              <a:off x="4021325" y="4934265"/>
              <a:ext cx="452567" cy="44522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5400000">
              <a:off x="2868542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5319829" y="57333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87717" y="5889560"/>
              <a:ext cx="7296912" cy="127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159218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594361" y="5517248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444505" y="574906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>
              <a:off x="7729861" y="5728986"/>
              <a:ext cx="304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990988" y="5484982"/>
              <a:ext cx="131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8681" y="1781405"/>
            <a:ext cx="4388057" cy="3204591"/>
            <a:chOff x="1748681" y="1781405"/>
            <a:chExt cx="4388057" cy="3204591"/>
          </a:xfrm>
        </p:grpSpPr>
        <p:grpSp>
          <p:nvGrpSpPr>
            <p:cNvPr id="5" name="Group 2"/>
            <p:cNvGrpSpPr/>
            <p:nvPr/>
          </p:nvGrpSpPr>
          <p:grpSpPr>
            <a:xfrm>
              <a:off x="1748681" y="2541452"/>
              <a:ext cx="3663107" cy="606211"/>
              <a:chOff x="911275" y="2057400"/>
              <a:chExt cx="3663107" cy="609600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911275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45582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674398" y="1783080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7000" y="1781405"/>
              <a:ext cx="440402" cy="369332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dirty="0" smtClean="0"/>
                <a:t>X</a:t>
              </a:r>
              <a:endParaRPr lang="en-US" sz="2400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>
              <a:off x="3242480" y="2864957"/>
              <a:ext cx="296841" cy="990600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57279" y="3397258"/>
              <a:ext cx="373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  <p:grpSp>
          <p:nvGrpSpPr>
            <p:cNvPr id="15" name="Group 2"/>
            <p:cNvGrpSpPr/>
            <p:nvPr/>
          </p:nvGrpSpPr>
          <p:grpSpPr>
            <a:xfrm>
              <a:off x="2477237" y="3969601"/>
              <a:ext cx="3659501" cy="606211"/>
              <a:chOff x="728607" y="2057400"/>
              <a:chExt cx="3659501" cy="609600"/>
            </a:xfrm>
          </p:grpSpPr>
          <p:sp>
            <p:nvSpPr>
              <p:cNvPr id="17" name="Rectangle 3"/>
              <p:cNvSpPr/>
              <p:nvPr/>
            </p:nvSpPr>
            <p:spPr>
              <a:xfrm>
                <a:off x="728607" y="2057400"/>
                <a:ext cx="1828800" cy="609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559308" y="2057400"/>
                <a:ext cx="1828800" cy="609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099733" y="4678219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3399" y="4468184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49" y="4678213"/>
              <a:ext cx="1151466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(sz-d)/2</a:t>
              </a:r>
              <a:endParaRPr lang="en-US" sz="2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H="1">
              <a:off x="1681898" y="3363670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2672531" y="3364992"/>
              <a:ext cx="2425868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eft Brace 35"/>
            <p:cNvSpPr/>
            <p:nvPr/>
          </p:nvSpPr>
          <p:spPr>
            <a:xfrm rot="16200000">
              <a:off x="4050448" y="4471416"/>
              <a:ext cx="82047" cy="434367"/>
            </a:xfrm>
            <a:prstGeom prst="leftBrace">
              <a:avLst>
                <a:gd name="adj1" fmla="val 8333"/>
                <a:gd name="adj2" fmla="val 4774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28479" y="2087062"/>
            <a:ext cx="6634421" cy="2664956"/>
            <a:chOff x="1328479" y="2087062"/>
            <a:chExt cx="6634421" cy="2664956"/>
          </a:xfrm>
        </p:grpSpPr>
        <p:sp>
          <p:nvSpPr>
            <p:cNvPr id="47" name="Rectangle 3"/>
            <p:cNvSpPr/>
            <p:nvPr/>
          </p:nvSpPr>
          <p:spPr>
            <a:xfrm>
              <a:off x="2790506" y="3371851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"/>
            <p:cNvSpPr/>
            <p:nvPr/>
          </p:nvSpPr>
          <p:spPr>
            <a:xfrm>
              <a:off x="2256502" y="3752850"/>
              <a:ext cx="1828800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3"/>
            <p:cNvSpPr/>
            <p:nvPr/>
          </p:nvSpPr>
          <p:spPr>
            <a:xfrm>
              <a:off x="2483589" y="4194178"/>
              <a:ext cx="1828800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911608" y="23685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/>
            <p:cNvSpPr/>
            <p:nvPr/>
          </p:nvSpPr>
          <p:spPr>
            <a:xfrm rot="16200000" flipH="1">
              <a:off x="3219363" y="2176699"/>
              <a:ext cx="368476" cy="990600"/>
            </a:xfrm>
            <a:prstGeom prst="leftBrace">
              <a:avLst>
                <a:gd name="adj1" fmla="val 8333"/>
                <a:gd name="adj2" fmla="val 47743"/>
              </a:avLst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87700" y="2162061"/>
              <a:ext cx="373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d</a:t>
              </a:r>
              <a:endParaRPr lang="en-US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12433" y="4475019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4" name="Left Brace 23"/>
            <p:cNvSpPr/>
            <p:nvPr/>
          </p:nvSpPr>
          <p:spPr>
            <a:xfrm rot="16200000">
              <a:off x="2654922" y="4251960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24299" y="4475013"/>
              <a:ext cx="115146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 smtClean="0"/>
                <a:t>(sz-d)/2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4398" y="2088737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86050" y="2087062"/>
              <a:ext cx="44040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dirty="0" smtClean="0"/>
                <a:t>X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95179" y="284250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1</a:t>
              </a:r>
              <a:endParaRPr lang="en-US" dirty="0"/>
            </a:p>
          </p:txBody>
        </p:sp>
        <p:sp>
          <p:nvSpPr>
            <p:cNvPr id="50" name="Rectangle 3"/>
            <p:cNvSpPr/>
            <p:nvPr/>
          </p:nvSpPr>
          <p:spPr>
            <a:xfrm>
              <a:off x="4985258" y="4066494"/>
              <a:ext cx="244794" cy="2031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3"/>
            <p:cNvSpPr/>
            <p:nvPr/>
          </p:nvSpPr>
          <p:spPr>
            <a:xfrm>
              <a:off x="4981256" y="3574643"/>
              <a:ext cx="244794" cy="2011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9699" y="353060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Tracked virtual line</a:t>
              </a:r>
              <a:endParaRPr lang="en-US" dirty="0"/>
            </a:p>
          </p:txBody>
        </p:sp>
        <p:sp>
          <p:nvSpPr>
            <p:cNvPr id="7" name="Rectangle 3"/>
            <p:cNvSpPr/>
            <p:nvPr/>
          </p:nvSpPr>
          <p:spPr>
            <a:xfrm>
              <a:off x="1328479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74088" y="2843361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 Line 2</a:t>
              </a:r>
              <a:endParaRPr lang="en-US" dirty="0"/>
            </a:p>
          </p:txBody>
        </p:sp>
        <p:sp>
          <p:nvSpPr>
            <p:cNvPr id="19" name="Rectangle 3"/>
            <p:cNvSpPr/>
            <p:nvPr/>
          </p:nvSpPr>
          <p:spPr>
            <a:xfrm>
              <a:off x="3155950" y="2842504"/>
              <a:ext cx="1828800" cy="3828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3895858" y="2381253"/>
              <a:ext cx="3" cy="201168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eft Brace 28"/>
            <p:cNvSpPr/>
            <p:nvPr/>
          </p:nvSpPr>
          <p:spPr>
            <a:xfrm rot="16200000">
              <a:off x="4067191" y="4251264"/>
              <a:ext cx="82047" cy="424712"/>
            </a:xfrm>
            <a:prstGeom prst="leftBrace">
              <a:avLst>
                <a:gd name="adj1" fmla="val 8333"/>
                <a:gd name="adj2" fmla="val 47743"/>
              </a:avLst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9699" y="4023360"/>
              <a:ext cx="2743201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 smtClean="0"/>
                <a:t>Non-tracked </a:t>
              </a:r>
              <a:r>
                <a:rPr lang="en-US" dirty="0" smtClean="0"/>
                <a:t>virtual </a:t>
              </a:r>
              <a:r>
                <a:rPr lang="en-US" dirty="0" smtClean="0"/>
                <a:t>lines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7294" y="726440"/>
            <a:ext cx="6126480" cy="2702560"/>
            <a:chOff x="357294" y="726440"/>
            <a:chExt cx="6126480" cy="2702560"/>
          </a:xfrm>
        </p:grpSpPr>
        <p:graphicFrame>
          <p:nvGraphicFramePr>
            <p:cNvPr id="4" name="Chart 3"/>
            <p:cNvGraphicFramePr/>
            <p:nvPr/>
          </p:nvGraphicFramePr>
          <p:xfrm>
            <a:off x="357294" y="726440"/>
            <a:ext cx="6126480" cy="27025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4656710" y="863622"/>
              <a:ext cx="245533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 smtClean="0"/>
                <a:t>7.8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70</Words>
  <Application>Microsoft Macintosh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UMass - Amherst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Tongping Liu</dc:creator>
  <cp:lastModifiedBy>Tongping Liu</cp:lastModifiedBy>
  <cp:revision>17</cp:revision>
  <dcterms:created xsi:type="dcterms:W3CDTF">2013-09-10T15:39:35Z</dcterms:created>
  <dcterms:modified xsi:type="dcterms:W3CDTF">2013-09-10T15:56:16Z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1378752149</vt:lpwstr>
  </property>
</Properties>
</file>