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Desktop:DefaultsPaper: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MemoryUsage!$E$1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MemoryUsage!$D$2:$D$21</c:f>
              <c:strCache>
                <c:ptCount val="20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9">
                  <c:v>AVERAGE</c:v>
                </c:pt>
              </c:strCache>
            </c:strRef>
          </c:cat>
          <c:val>
            <c:numRef>
              <c:f>MemoryUsage!$E$2:$E$21</c:f>
              <c:numCache>
                <c:formatCode>General</c:formatCode>
                <c:ptCount val="20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9">
                  <c:v>1</c:v>
                </c:pt>
              </c:numCache>
            </c:numRef>
          </c:val>
        </c:ser>
        <c:ser>
          <c:idx val="1"/>
          <c:order val="1"/>
          <c:tx>
            <c:strRef>
              <c:f>MemoryUsage!$F$1</c:f>
              <c:strCache>
                <c:ptCount val="1"/>
                <c:pt idx="0">
                  <c:v>DEFAULTS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cat>
            <c:strRef>
              <c:f>MemoryUsage!$D$2:$D$21</c:f>
              <c:strCache>
                <c:ptCount val="20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9">
                  <c:v>AVERAGE</c:v>
                </c:pt>
              </c:strCache>
            </c:strRef>
          </c:cat>
          <c:val>
            <c:numRef>
              <c:f>MemoryUsage!$F$2:$F$21</c:f>
              <c:numCache>
                <c:formatCode>General</c:formatCode>
                <c:ptCount val="20"/>
                <c:pt idx="1">
                  <c:v>1.0007462561480498</c:v>
                </c:pt>
                <c:pt idx="2">
                  <c:v>1.609202211690363</c:v>
                </c:pt>
                <c:pt idx="3">
                  <c:v>1.0013368000889937</c:v>
                </c:pt>
                <c:pt idx="4">
                  <c:v>1.0790153472116699</c:v>
                </c:pt>
                <c:pt idx="5">
                  <c:v>1.2401673874142558</c:v>
                </c:pt>
                <c:pt idx="6">
                  <c:v>1.3905102693772033</c:v>
                </c:pt>
                <c:pt idx="7">
                  <c:v>1.0083001359768822</c:v>
                </c:pt>
                <c:pt idx="8">
                  <c:v>1.0633745572780577</c:v>
                </c:pt>
                <c:pt idx="10">
                  <c:v>1.0658077994428969</c:v>
                </c:pt>
                <c:pt idx="11">
                  <c:v>1.204174019795903</c:v>
                </c:pt>
                <c:pt idx="12">
                  <c:v>1.5535584646729601</c:v>
                </c:pt>
                <c:pt idx="13">
                  <c:v>1.6991926109767213</c:v>
                </c:pt>
                <c:pt idx="14">
                  <c:v>1.2286856164104238</c:v>
                </c:pt>
                <c:pt idx="15">
                  <c:v>1.2170048107090568</c:v>
                </c:pt>
                <c:pt idx="16">
                  <c:v>7.8024993208367288</c:v>
                </c:pt>
                <c:pt idx="17">
                  <c:v>1.1735576074810332</c:v>
                </c:pt>
                <c:pt idx="19">
                  <c:v>1.6460708259694501</c:v>
                </c:pt>
              </c:numCache>
            </c:numRef>
          </c:val>
        </c:ser>
        <c:axId val="118806400"/>
        <c:axId val="134279168"/>
      </c:barChart>
      <c:catAx>
        <c:axId val="118806400"/>
        <c:scaling>
          <c:orientation val="minMax"/>
        </c:scaling>
        <c:axPos val="b"/>
        <c:tickLblPos val="nextTo"/>
        <c:txPr>
          <a:bodyPr rot="-2700000"/>
          <a:lstStyle/>
          <a:p>
            <a:pPr>
              <a:defRPr sz="1000" b="1" i="0"/>
            </a:pPr>
            <a:endParaRPr lang="en-US"/>
          </a:p>
        </c:txPr>
        <c:crossAx val="134279168"/>
        <c:crosses val="autoZero"/>
        <c:auto val="1"/>
        <c:lblAlgn val="ctr"/>
        <c:lblOffset val="100"/>
      </c:catAx>
      <c:valAx>
        <c:axId val="134279168"/>
        <c:scaling>
          <c:orientation val="minMax"/>
          <c:max val="1.8"/>
          <c:min val="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Normalized Memory Uage</a:t>
                </a:r>
              </a:p>
            </c:rich>
          </c:tx>
          <c:layout/>
        </c:title>
        <c:numFmt formatCode="General" sourceLinked="1"/>
        <c:tickLblPos val="nextTo"/>
        <c:crossAx val="118806400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8430433136156491"/>
          <c:y val="0.23645247469066402"/>
          <c:w val="0.12919441506378898"/>
          <c:h val="0.22164392279912404"/>
        </c:manualLayout>
      </c:layout>
      <c:txPr>
        <a:bodyPr/>
        <a:lstStyle/>
        <a:p>
          <a:pPr>
            <a:defRPr b="1" i="0"/>
          </a:pPr>
          <a:endParaRPr lang="en-US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E33B9-CE4A-C84C-B720-FE624F5655F3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CE0A-5B06-064A-A08A-8B65F20AD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940662" y="386400"/>
            <a:ext cx="4906880" cy="1514480"/>
            <a:chOff x="940662" y="1280160"/>
            <a:chExt cx="4906880" cy="1514480"/>
          </a:xfrm>
        </p:grpSpPr>
        <p:sp>
          <p:nvSpPr>
            <p:cNvPr id="4" name="Rectangle 3"/>
            <p:cNvSpPr/>
            <p:nvPr/>
          </p:nvSpPr>
          <p:spPr>
            <a:xfrm>
              <a:off x="956340" y="1285753"/>
              <a:ext cx="2430039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 flipH="1" flipV="1">
              <a:off x="955107" y="128930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1226628" y="128930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1500948" y="1293868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1775268" y="128930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2049588" y="128930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2323908" y="128930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599462" y="1520951"/>
              <a:ext cx="786919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953057" y="1286957"/>
              <a:ext cx="723357" cy="716787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940662" y="1292634"/>
              <a:ext cx="462064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 noChangeAspect="1"/>
            </p:cNvCxnSpPr>
            <p:nvPr/>
          </p:nvCxnSpPr>
          <p:spPr>
            <a:xfrm flipV="1">
              <a:off x="2950938" y="1830157"/>
              <a:ext cx="453268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flipH="1">
              <a:off x="3394373" y="1282241"/>
              <a:ext cx="2432304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6200000" flipV="1">
              <a:off x="4816826" y="128656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4545724" y="128656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4271828" y="1291131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V="1">
              <a:off x="3997932" y="128656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724036" y="128656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V="1">
              <a:off x="3450141" y="128656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3394371" y="1517439"/>
              <a:ext cx="785703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V="1">
              <a:off x="5101136" y="1283999"/>
              <a:ext cx="723357" cy="71567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5374960" y="1289122"/>
              <a:ext cx="461350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 noChangeAspect="1"/>
            </p:cNvCxnSpPr>
            <p:nvPr/>
          </p:nvCxnSpPr>
          <p:spPr>
            <a:xfrm flipH="1" flipV="1">
              <a:off x="3376574" y="1826645"/>
              <a:ext cx="452567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3227183" y="264144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5678470" y="262576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946358" y="2781940"/>
              <a:ext cx="4901184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517859" y="2409628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53002" y="2409628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2</a:t>
              </a:r>
              <a:endParaRPr lang="en-US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>
              <a:off x="803146" y="264144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913776" y="2330485"/>
            <a:ext cx="4906880" cy="1514480"/>
            <a:chOff x="936282" y="3298480"/>
            <a:chExt cx="4906880" cy="1514480"/>
          </a:xfrm>
        </p:grpSpPr>
        <p:sp>
          <p:nvSpPr>
            <p:cNvPr id="63" name="Rectangle 62"/>
            <p:cNvSpPr/>
            <p:nvPr/>
          </p:nvSpPr>
          <p:spPr>
            <a:xfrm>
              <a:off x="951960" y="3304073"/>
              <a:ext cx="2430039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 flipH="1" flipV="1">
              <a:off x="950727" y="33076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1222248" y="33076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1496568" y="3312188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1770888" y="33076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2045208" y="33076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2319528" y="33076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595082" y="3539271"/>
              <a:ext cx="786919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948677" y="3305277"/>
              <a:ext cx="723357" cy="716787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936282" y="3310954"/>
              <a:ext cx="462064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 noChangeAspect="1"/>
            </p:cNvCxnSpPr>
            <p:nvPr/>
          </p:nvCxnSpPr>
          <p:spPr>
            <a:xfrm flipV="1">
              <a:off x="2946558" y="3848477"/>
              <a:ext cx="453268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 flipH="1">
              <a:off x="3389993" y="3300561"/>
              <a:ext cx="2432304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16200000" flipV="1">
              <a:off x="4812446" y="33048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V="1">
              <a:off x="4541344" y="33048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V="1">
              <a:off x="4267448" y="3309451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V="1">
              <a:off x="3993552" y="33048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V="1">
              <a:off x="3719656" y="33048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V="1">
              <a:off x="3445761" y="33048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3389991" y="3535759"/>
              <a:ext cx="785703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V="1">
              <a:off x="5096756" y="3302319"/>
              <a:ext cx="723357" cy="71567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5370580" y="3307442"/>
              <a:ext cx="461350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cxnSpLocks noChangeAspect="1"/>
            </p:cNvCxnSpPr>
            <p:nvPr/>
          </p:nvCxnSpPr>
          <p:spPr>
            <a:xfrm flipH="1" flipV="1">
              <a:off x="3372194" y="3844965"/>
              <a:ext cx="452567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5674090" y="464408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941978" y="4800260"/>
              <a:ext cx="4901184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736363" y="4427948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798766" y="465976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587717" y="4387780"/>
            <a:ext cx="7296912" cy="1514480"/>
            <a:chOff x="587717" y="4387780"/>
            <a:chExt cx="7296912" cy="1514480"/>
          </a:xfrm>
        </p:grpSpPr>
        <p:sp>
          <p:nvSpPr>
            <p:cNvPr id="120" name="Rectangle 119"/>
            <p:cNvSpPr/>
            <p:nvPr/>
          </p:nvSpPr>
          <p:spPr>
            <a:xfrm>
              <a:off x="1601091" y="4393373"/>
              <a:ext cx="2430039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1599858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187137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2145699" y="4401488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 flipH="1" flipV="1">
              <a:off x="242001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 flipH="1" flipV="1">
              <a:off x="269433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 flipH="1" flipV="1">
              <a:off x="296865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44213" y="4628571"/>
              <a:ext cx="786919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 flipH="1" flipV="1">
              <a:off x="1597808" y="4394577"/>
              <a:ext cx="723357" cy="716787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1585413" y="4400254"/>
              <a:ext cx="462064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cxnSpLocks noChangeAspect="1"/>
            </p:cNvCxnSpPr>
            <p:nvPr/>
          </p:nvCxnSpPr>
          <p:spPr>
            <a:xfrm flipV="1">
              <a:off x="3595689" y="4937777"/>
              <a:ext cx="453268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 flipH="1">
              <a:off x="4039124" y="4389861"/>
              <a:ext cx="2432304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/>
            <p:nvPr/>
          </p:nvCxnSpPr>
          <p:spPr>
            <a:xfrm rot="16200000" flipV="1">
              <a:off x="5461577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V="1">
              <a:off x="5190475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V="1">
              <a:off x="4916579" y="4398751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V="1">
              <a:off x="4642683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V="1">
              <a:off x="4368787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6200000" flipV="1">
              <a:off x="4094892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 flipV="1">
              <a:off x="4039122" y="4625059"/>
              <a:ext cx="785703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V="1">
              <a:off x="5745887" y="4391619"/>
              <a:ext cx="723357" cy="71567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 flipV="1">
              <a:off x="6019711" y="4396742"/>
              <a:ext cx="461350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cxnSpLocks noChangeAspect="1"/>
            </p:cNvCxnSpPr>
            <p:nvPr/>
          </p:nvCxnSpPr>
          <p:spPr>
            <a:xfrm flipH="1" flipV="1">
              <a:off x="4021325" y="4934265"/>
              <a:ext cx="452567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2868542" y="574906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5319829" y="573338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87717" y="5889560"/>
              <a:ext cx="7296912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159218" y="5517248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594361" y="5517248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2</a:t>
              </a:r>
              <a:endParaRPr lang="en-US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5400000">
              <a:off x="444505" y="574906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7729861" y="572898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990988" y="5484982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3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748681" y="1781405"/>
            <a:ext cx="4388057" cy="3204591"/>
            <a:chOff x="1748681" y="1781405"/>
            <a:chExt cx="4388057" cy="3204591"/>
          </a:xfrm>
        </p:grpSpPr>
        <p:grpSp>
          <p:nvGrpSpPr>
            <p:cNvPr id="5" name="Group 2"/>
            <p:cNvGrpSpPr/>
            <p:nvPr/>
          </p:nvGrpSpPr>
          <p:grpSpPr>
            <a:xfrm>
              <a:off x="1748681" y="2541452"/>
              <a:ext cx="3663107" cy="606211"/>
              <a:chOff x="911275" y="2057400"/>
              <a:chExt cx="3663107" cy="609600"/>
            </a:xfrm>
          </p:grpSpPr>
          <p:sp>
            <p:nvSpPr>
              <p:cNvPr id="7" name="Rectangle 3"/>
              <p:cNvSpPr/>
              <p:nvPr/>
            </p:nvSpPr>
            <p:spPr>
              <a:xfrm>
                <a:off x="911275" y="2057400"/>
                <a:ext cx="1828800" cy="609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45582" y="2057400"/>
                <a:ext cx="18288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674398" y="1783080"/>
              <a:ext cx="440402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400" dirty="0" smtClean="0"/>
                <a:t>Y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67000" y="1781405"/>
              <a:ext cx="440402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>
              <a:off x="3242480" y="2864957"/>
              <a:ext cx="296841" cy="990600"/>
            </a:xfrm>
            <a:prstGeom prst="leftBrace">
              <a:avLst>
                <a:gd name="adj1" fmla="val 8333"/>
                <a:gd name="adj2" fmla="val 4774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57279" y="3397258"/>
              <a:ext cx="373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d</a:t>
              </a:r>
              <a:endParaRPr lang="en-US" sz="2400" dirty="0"/>
            </a:p>
          </p:txBody>
        </p:sp>
        <p:grpSp>
          <p:nvGrpSpPr>
            <p:cNvPr id="15" name="Group 2"/>
            <p:cNvGrpSpPr/>
            <p:nvPr/>
          </p:nvGrpSpPr>
          <p:grpSpPr>
            <a:xfrm>
              <a:off x="2477237" y="3969601"/>
              <a:ext cx="3659501" cy="606211"/>
              <a:chOff x="728607" y="2057400"/>
              <a:chExt cx="3659501" cy="609600"/>
            </a:xfrm>
          </p:grpSpPr>
          <p:sp>
            <p:nvSpPr>
              <p:cNvPr id="17" name="Rectangle 3"/>
              <p:cNvSpPr/>
              <p:nvPr/>
            </p:nvSpPr>
            <p:spPr>
              <a:xfrm>
                <a:off x="728607" y="2057400"/>
                <a:ext cx="1828800" cy="609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559308" y="2057400"/>
                <a:ext cx="18288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099733" y="4678219"/>
              <a:ext cx="1151466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(sz-d)/2</a:t>
              </a:r>
              <a:endParaRPr lang="en-US" sz="2000" dirty="0"/>
            </a:p>
          </p:txBody>
        </p:sp>
        <p:sp>
          <p:nvSpPr>
            <p:cNvPr id="24" name="Left Brace 23"/>
            <p:cNvSpPr/>
            <p:nvPr/>
          </p:nvSpPr>
          <p:spPr>
            <a:xfrm rot="16200000">
              <a:off x="2653399" y="4468184"/>
              <a:ext cx="82047" cy="434367"/>
            </a:xfrm>
            <a:prstGeom prst="leftBrace">
              <a:avLst>
                <a:gd name="adj1" fmla="val 8333"/>
                <a:gd name="adj2" fmla="val 4774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5249" y="4678213"/>
              <a:ext cx="1151466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(sz-d)/2</a:t>
              </a:r>
              <a:endParaRPr lang="en-US" sz="20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6200000" flipH="1">
              <a:off x="1681898" y="3363670"/>
              <a:ext cx="2425868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2672531" y="3364992"/>
              <a:ext cx="2425868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eft Brace 35"/>
            <p:cNvSpPr/>
            <p:nvPr/>
          </p:nvSpPr>
          <p:spPr>
            <a:xfrm rot="16200000">
              <a:off x="4050448" y="4471416"/>
              <a:ext cx="82047" cy="434367"/>
            </a:xfrm>
            <a:prstGeom prst="leftBrace">
              <a:avLst>
                <a:gd name="adj1" fmla="val 8333"/>
                <a:gd name="adj2" fmla="val 4774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2790506" y="3416301"/>
            <a:ext cx="1828800" cy="203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"/>
          <p:cNvSpPr/>
          <p:nvPr/>
        </p:nvSpPr>
        <p:spPr>
          <a:xfrm>
            <a:off x="2256502" y="3771900"/>
            <a:ext cx="1828800" cy="203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"/>
          <p:cNvSpPr/>
          <p:nvPr/>
        </p:nvSpPr>
        <p:spPr>
          <a:xfrm>
            <a:off x="2477239" y="4194178"/>
            <a:ext cx="1828800" cy="214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911608" y="2362203"/>
            <a:ext cx="3" cy="2102635"/>
          </a:xfrm>
          <a:prstGeom prst="line">
            <a:avLst/>
          </a:prstGeom>
          <a:ln w="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898903" y="2362205"/>
            <a:ext cx="1" cy="2125515"/>
          </a:xfrm>
          <a:prstGeom prst="line">
            <a:avLst/>
          </a:prstGeom>
          <a:ln w="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 flipH="1">
            <a:off x="3206663" y="2176699"/>
            <a:ext cx="368476" cy="990600"/>
          </a:xfrm>
          <a:prstGeom prst="leftBrace">
            <a:avLst>
              <a:gd name="adj1" fmla="val 8333"/>
              <a:gd name="adj2" fmla="val 47743"/>
            </a:avLst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87700" y="2174761"/>
            <a:ext cx="37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d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099733" y="4652819"/>
            <a:ext cx="115146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 smtClean="0"/>
              <a:t>(sz-d)/2</a:t>
            </a:r>
            <a:endParaRPr lang="en-US" sz="2000" dirty="0"/>
          </a:p>
        </p:txBody>
      </p:sp>
      <p:sp>
        <p:nvSpPr>
          <p:cNvPr id="24" name="Left Brace 23"/>
          <p:cNvSpPr/>
          <p:nvPr/>
        </p:nvSpPr>
        <p:spPr>
          <a:xfrm rot="16200000">
            <a:off x="2653399" y="4315784"/>
            <a:ext cx="82047" cy="434367"/>
          </a:xfrm>
          <a:prstGeom prst="leftBrace">
            <a:avLst>
              <a:gd name="adj1" fmla="val 8333"/>
              <a:gd name="adj2" fmla="val 47743"/>
            </a:avLst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05249" y="4652813"/>
            <a:ext cx="115146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 smtClean="0"/>
              <a:t>(sz-d)/2</a:t>
            </a:r>
            <a:endParaRPr lang="en-US" sz="2000" dirty="0"/>
          </a:p>
        </p:txBody>
      </p:sp>
      <p:sp>
        <p:nvSpPr>
          <p:cNvPr id="36" name="Left Brace 35"/>
          <p:cNvSpPr/>
          <p:nvPr/>
        </p:nvSpPr>
        <p:spPr>
          <a:xfrm rot="16200000">
            <a:off x="4047830" y="4329341"/>
            <a:ext cx="82047" cy="434367"/>
          </a:xfrm>
          <a:prstGeom prst="leftBrace">
            <a:avLst>
              <a:gd name="adj1" fmla="val 8333"/>
              <a:gd name="adj2" fmla="val 47743"/>
            </a:avLst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74398" y="2037937"/>
            <a:ext cx="440402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667000" y="2036262"/>
            <a:ext cx="440402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595179" y="284250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Line 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76899" y="4346578"/>
            <a:ext cx="212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dirty="0" smtClean="0"/>
              <a:t>irtual lines that are not tracked</a:t>
            </a:r>
            <a:endParaRPr lang="en-US" dirty="0"/>
          </a:p>
        </p:txBody>
      </p:sp>
      <p:sp>
        <p:nvSpPr>
          <p:cNvPr id="50" name="Rectangle 3"/>
          <p:cNvSpPr/>
          <p:nvPr/>
        </p:nvSpPr>
        <p:spPr>
          <a:xfrm>
            <a:off x="5271609" y="4504644"/>
            <a:ext cx="244794" cy="203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"/>
          <p:cNvSpPr/>
          <p:nvPr/>
        </p:nvSpPr>
        <p:spPr>
          <a:xfrm>
            <a:off x="5254306" y="3911193"/>
            <a:ext cx="244794" cy="161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676899" y="3771900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Tracked virtual line</a:t>
            </a:r>
            <a:endParaRPr lang="en-US" dirty="0"/>
          </a:p>
        </p:txBody>
      </p:sp>
      <p:sp>
        <p:nvSpPr>
          <p:cNvPr id="7" name="Rectangle 3"/>
          <p:cNvSpPr/>
          <p:nvPr/>
        </p:nvSpPr>
        <p:spPr>
          <a:xfrm>
            <a:off x="1328479" y="2842504"/>
            <a:ext cx="1828800" cy="382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474088" y="284336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Line 2</a:t>
            </a:r>
            <a:endParaRPr lang="en-US" dirty="0"/>
          </a:p>
        </p:txBody>
      </p:sp>
      <p:sp>
        <p:nvSpPr>
          <p:cNvPr id="19" name="Rectangle 3"/>
          <p:cNvSpPr/>
          <p:nvPr/>
        </p:nvSpPr>
        <p:spPr>
          <a:xfrm>
            <a:off x="3187700" y="2842504"/>
            <a:ext cx="1828800" cy="382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7294" y="726440"/>
            <a:ext cx="6126480" cy="2702560"/>
            <a:chOff x="357294" y="726440"/>
            <a:chExt cx="6126480" cy="2702560"/>
          </a:xfrm>
        </p:grpSpPr>
        <p:graphicFrame>
          <p:nvGraphicFramePr>
            <p:cNvPr id="4" name="Chart 3"/>
            <p:cNvGraphicFramePr/>
            <p:nvPr/>
          </p:nvGraphicFramePr>
          <p:xfrm>
            <a:off x="357294" y="726440"/>
            <a:ext cx="6126480" cy="2702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4656710" y="863622"/>
              <a:ext cx="245533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/>
                <a:t>7.8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59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UMass - Amherst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Tongping Liu</dc:creator>
  <cp:lastModifiedBy>Chen Tian</cp:lastModifiedBy>
  <cp:revision>14</cp:revision>
  <dcterms:created xsi:type="dcterms:W3CDTF">2013-09-08T14:42:44Z</dcterms:created>
  <dcterms:modified xsi:type="dcterms:W3CDTF">2013-09-09T19:54:52Z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1378752149</vt:lpwstr>
  </property>
</Properties>
</file>