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imes.com.tw/iot/article.asp?cat=158&amp;cat1=20&amp;cat2=10&amp;id=0000565608_xgm7c5wilgtzzw91xntyk" TargetMode="External"/><Relationship Id="rId7" Type="http://schemas.openxmlformats.org/officeDocument/2006/relationships/hyperlink" Target="https://www.gvm.com.tw/article/41732" TargetMode="External"/><Relationship Id="rId2" Type="http://schemas.openxmlformats.org/officeDocument/2006/relationships/hyperlink" Target="https://www.ctexflow.com/post/%E8%90%BD%E5%AF%A6%E6%B0%B8%E7%BA%8C%E7%B6%93%E7%87%9F%E7%90%86%E5%BF%B5%E8%88%87%E7%B6%A0%E8%89%B2%E7%94%9F%E7%94%A2%E7%9A%84%E5%84%92%E9%B4%BB%E4%BC%81%E6%A5%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et.org.tw/Article/Detail/2108" TargetMode="External"/><Relationship Id="rId5" Type="http://schemas.openxmlformats.org/officeDocument/2006/relationships/hyperlink" Target="https://www.ecomaxtex.com/eco%E2%80%90textile-godfather/?lang=zh-hant" TargetMode="External"/><Relationship Id="rId4" Type="http://schemas.openxmlformats.org/officeDocument/2006/relationships/hyperlink" Target="https://www.tnet.org.tw/Article/Detail/11745?species=DefaultCla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net.com.tw/DocView.aspx?id=440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net.com.tw/DocView.aspx?id=44000" TargetMode="External"/><Relationship Id="rId2" Type="http://schemas.openxmlformats.org/officeDocument/2006/relationships/hyperlink" Target="https://tft.ttfapproved.org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net.org.tw/Article/Detail/185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48889"/>
              </p:ext>
            </p:extLst>
          </p:nvPr>
        </p:nvGraphicFramePr>
        <p:xfrm>
          <a:off x="1632859" y="408496"/>
          <a:ext cx="9614262" cy="580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68">
                  <a:extLst>
                    <a:ext uri="{9D8B030D-6E8A-4147-A177-3AD203B41FA5}">
                      <a16:colId xmlns:a16="http://schemas.microsoft.com/office/drawing/2014/main" val="188183820"/>
                    </a:ext>
                  </a:extLst>
                </a:gridCol>
                <a:gridCol w="6969723">
                  <a:extLst>
                    <a:ext uri="{9D8B030D-6E8A-4147-A177-3AD203B41FA5}">
                      <a16:colId xmlns:a16="http://schemas.microsoft.com/office/drawing/2014/main" val="2231146898"/>
                    </a:ext>
                  </a:extLst>
                </a:gridCol>
                <a:gridCol w="1000971">
                  <a:extLst>
                    <a:ext uri="{9D8B030D-6E8A-4147-A177-3AD203B41FA5}">
                      <a16:colId xmlns:a16="http://schemas.microsoft.com/office/drawing/2014/main" val="2974030782"/>
                    </a:ext>
                  </a:extLst>
                </a:gridCol>
              </a:tblGrid>
              <a:tr h="31928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關鍵字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77068"/>
                  </a:ext>
                </a:extLst>
              </a:tr>
              <a:tr h="8307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intitle:儒鴻永續綠色生產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hlinkClick r:id="rId2"/>
                        </a:rPr>
                        <a:t>https://www.ctexflow.com/post/%E8%90%BD%E5%AF%A6%E6%B0%B8%E7%BA%8C%E7%B6%93%E7%87%9F%E7%90%86%E5%BF%B5%E8%88%87%E7%B6%A0%E8%89%B2%E7%94%9F%E7%94%A2%E7%9A%84%E5%84%92%E9%B4%BB%E4%BC%81%E6%A5%AD</a:t>
                      </a:r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22642"/>
                  </a:ext>
                </a:extLst>
              </a:tr>
              <a:tr h="7802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intitle:台灣機能紡織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hlinkClick r:id="rId3"/>
                        </a:rPr>
                        <a:t>https://www.digitimes.com.tw/iot/article.asp?cat=158&amp;cat1=20&amp;cat2=10&amp;id=0000565608_xgm7c5wilgtzzw91xntyk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16165"/>
                  </a:ext>
                </a:extLst>
              </a:tr>
              <a:tr h="63902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台灣紡織自創品牌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4"/>
                        </a:rPr>
                        <a:t>https://www.tnet.org.tw/Article/Detail/11745?species=DefaultClass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48732"/>
                  </a:ext>
                </a:extLst>
              </a:tr>
              <a:tr h="63902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環保紡織領航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5"/>
                        </a:rPr>
                        <a:t>https://www.ecomaxtex.com/eco%E2%80%90textile-godfather/?lang=zh-hant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54023"/>
                  </a:ext>
                </a:extLst>
              </a:tr>
              <a:tr h="55875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綠色環保紡織材料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6"/>
                        </a:rPr>
                        <a:t>https://www.tnet.org.tw/Article/Detail/2108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01486"/>
                  </a:ext>
                </a:extLst>
              </a:tr>
              <a:tr h="558753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環保機能布料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7"/>
                        </a:rPr>
                        <a:t>https://www.gvm.com.tw/article/41732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72084"/>
                  </a:ext>
                </a:extLst>
              </a:tr>
              <a:tr h="31928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0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4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80" y="2350660"/>
            <a:ext cx="7506748" cy="3515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84762" y="775454"/>
            <a:ext cx="859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intitle</a:t>
            </a:r>
            <a:r>
              <a:rPr lang="en-US" altLang="zh-TW" dirty="0"/>
              <a:t>:</a:t>
            </a:r>
            <a:r>
              <a:rPr lang="zh-TW" altLang="en-US" dirty="0"/>
              <a:t>綠色</a:t>
            </a:r>
            <a:r>
              <a:rPr lang="zh-TW" altLang="en-US" dirty="0" smtClean="0"/>
              <a:t>紡織  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www.materialsnet.com.tw/DocView.aspx?id=44000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9928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1371"/>
              </p:ext>
            </p:extLst>
          </p:nvPr>
        </p:nvGraphicFramePr>
        <p:xfrm>
          <a:off x="1600926" y="811106"/>
          <a:ext cx="1059107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160">
                  <a:extLst>
                    <a:ext uri="{9D8B030D-6E8A-4147-A177-3AD203B41FA5}">
                      <a16:colId xmlns:a16="http://schemas.microsoft.com/office/drawing/2014/main" val="392054035"/>
                    </a:ext>
                  </a:extLst>
                </a:gridCol>
                <a:gridCol w="6702960">
                  <a:extLst>
                    <a:ext uri="{9D8B030D-6E8A-4147-A177-3AD203B41FA5}">
                      <a16:colId xmlns:a16="http://schemas.microsoft.com/office/drawing/2014/main" val="4176245925"/>
                    </a:ext>
                  </a:extLst>
                </a:gridCol>
                <a:gridCol w="1375954">
                  <a:extLst>
                    <a:ext uri="{9D8B030D-6E8A-4147-A177-3AD203B41FA5}">
                      <a16:colId xmlns:a16="http://schemas.microsoft.com/office/drawing/2014/main" val="113375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台灣機能性紡織品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2"/>
                        </a:rPr>
                        <a:t>https://tft.ttfapproved.org.tw/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4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綠色紡織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hlinkClick r:id="rId3"/>
                        </a:rPr>
                        <a:t>https://www.materialsnet.com.tw/DocView.aspx?id=44000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intitle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遠東新世紀綠色生產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4"/>
                        </a:rPr>
                        <a:t>https://www.tnet.org.tw/Article/Detail/18513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7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1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54872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1212</TotalTime>
  <Words>94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Century Gothic</vt:lpstr>
      <vt:lpstr>Wingdings 3</vt:lpstr>
      <vt:lpstr>絲縷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2022-05-12T16:42:04Z</dcterms:created>
  <dcterms:modified xsi:type="dcterms:W3CDTF">2022-05-24T12:19:32Z</dcterms:modified>
</cp:coreProperties>
</file>